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8" r:id="rId2"/>
    <p:sldMasterId id="2147483709" r:id="rId3"/>
  </p:sldMasterIdLst>
  <p:notesMasterIdLst>
    <p:notesMasterId r:id="rId18"/>
  </p:notesMasterIdLst>
  <p:handoutMasterIdLst>
    <p:handoutMasterId r:id="rId19"/>
  </p:handoutMasterIdLst>
  <p:sldIdLst>
    <p:sldId id="2147375961" r:id="rId4"/>
    <p:sldId id="2147375962" r:id="rId5"/>
    <p:sldId id="2147375963" r:id="rId6"/>
    <p:sldId id="2147375964" r:id="rId7"/>
    <p:sldId id="2147375965" r:id="rId8"/>
    <p:sldId id="2147376073" r:id="rId9"/>
    <p:sldId id="2147376077" r:id="rId10"/>
    <p:sldId id="2147376079" r:id="rId11"/>
    <p:sldId id="2147376093" r:id="rId12"/>
    <p:sldId id="2147376076" r:id="rId13"/>
    <p:sldId id="2147376089" r:id="rId14"/>
    <p:sldId id="2147376090" r:id="rId15"/>
    <p:sldId id="2147376078" r:id="rId16"/>
    <p:sldId id="2147376094" r:id="rId1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98793861-97FB-4091-A39E-8B785E5B1686}">
          <p14:sldIdLst>
            <p14:sldId id="2147375961"/>
            <p14:sldId id="2147375962"/>
            <p14:sldId id="2147375963"/>
            <p14:sldId id="2147375964"/>
            <p14:sldId id="2147375965"/>
            <p14:sldId id="2147376073"/>
            <p14:sldId id="2147376077"/>
            <p14:sldId id="2147376079"/>
            <p14:sldId id="2147376093"/>
            <p14:sldId id="2147376076"/>
            <p14:sldId id="2147376089"/>
            <p14:sldId id="2147376090"/>
            <p14:sldId id="2147376078"/>
            <p14:sldId id="2147376094"/>
          </p14:sldIdLst>
        </p14:section>
      </p14:sectionLst>
    </p:ext>
    <p:ext uri="{EFAFB233-063F-42B5-8137-9DF3F51BA10A}">
      <p15:sldGuideLst xmlns:p15="http://schemas.microsoft.com/office/powerpoint/2012/main">
        <p15:guide id="1" pos="597" userDrawn="1">
          <p15:clr>
            <a:srgbClr val="A4A3A4"/>
          </p15:clr>
        </p15:guide>
        <p15:guide id="2" orient="horz"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5685D31-C178-CEB5-BDBC-6523600F299F}" name="Elettricità Futura" initials="EF" userId="Elettricità Futura"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CB4"/>
    <a:srgbClr val="064487"/>
    <a:srgbClr val="56AA81"/>
    <a:srgbClr val="002D74"/>
    <a:srgbClr val="0082B0"/>
    <a:srgbClr val="009AD0"/>
    <a:srgbClr val="FFCC00"/>
    <a:srgbClr val="CECDCD"/>
    <a:srgbClr val="00A7E1"/>
    <a:srgbClr val="FFF5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E1334B-E919-442C-8E40-571BAA2AEA6C}" v="3" dt="2025-05-07T05:16:31.153"/>
  </p1510:revLst>
</p1510:revInfo>
</file>

<file path=ppt/tableStyles.xml><?xml version="1.0" encoding="utf-8"?>
<a:tblStyleLst xmlns:a="http://schemas.openxmlformats.org/drawingml/2006/main" def="{2D5ABB26-0587-4C30-8999-92F81FD0307C}">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Stile chiaro 1 - Color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8D230F3-CF80-4859-8CE7-A43EE81993B5}" styleName="Stile chiaro 1 - Colore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27102A9-8310-4765-A935-A1911B00CA55}" styleName="Stile chiaro 1 - Colore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FECB4D8-DB02-4DC6-A0A2-4F2EBAE1DC90}" styleName="Stile medio 1 - Colore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447" autoAdjust="0"/>
  </p:normalViewPr>
  <p:slideViewPr>
    <p:cSldViewPr snapToGrid="0">
      <p:cViewPr varScale="1">
        <p:scale>
          <a:sx n="103" d="100"/>
          <a:sy n="103" d="100"/>
        </p:scale>
        <p:origin x="876" y="114"/>
      </p:cViewPr>
      <p:guideLst>
        <p:guide pos="597"/>
        <p:guide orient="horz" pos="21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B4665CA4-3BDF-15F2-84CE-460ADEFA00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a:extLst>
              <a:ext uri="{FF2B5EF4-FFF2-40B4-BE49-F238E27FC236}">
                <a16:creationId xmlns:a16="http://schemas.microsoft.com/office/drawing/2014/main" id="{4DC147AC-56E8-4FD4-4848-DABAB5B7127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FD43A65-C8C0-4500-8232-F7B5467499DF}" type="datetimeFigureOut">
              <a:rPr lang="it-IT" smtClean="0"/>
              <a:t>14/05/2025</a:t>
            </a:fld>
            <a:endParaRPr lang="it-IT"/>
          </a:p>
        </p:txBody>
      </p:sp>
      <p:sp>
        <p:nvSpPr>
          <p:cNvPr id="4" name="Segnaposto piè di pagina 3">
            <a:extLst>
              <a:ext uri="{FF2B5EF4-FFF2-40B4-BE49-F238E27FC236}">
                <a16:creationId xmlns:a16="http://schemas.microsoft.com/office/drawing/2014/main" id="{F30399DA-E103-4CAC-5DB4-5A4819B046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a:extLst>
              <a:ext uri="{FF2B5EF4-FFF2-40B4-BE49-F238E27FC236}">
                <a16:creationId xmlns:a16="http://schemas.microsoft.com/office/drawing/2014/main" id="{FBDF9E54-A392-943E-C751-0F127AB9C6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925836A-6B21-4876-A739-62EEF7DE9B52}" type="slidenum">
              <a:rPr lang="it-IT" smtClean="0"/>
              <a:t>‹#›</a:t>
            </a:fld>
            <a:endParaRPr lang="it-IT"/>
          </a:p>
        </p:txBody>
      </p:sp>
    </p:spTree>
    <p:extLst>
      <p:ext uri="{BB962C8B-B14F-4D97-AF65-F5344CB8AC3E}">
        <p14:creationId xmlns:p14="http://schemas.microsoft.com/office/powerpoint/2010/main" val="18443381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95ED8C-97F4-4ABE-8C89-CD4346435FA4}" type="datetimeFigureOut">
              <a:rPr lang="it-IT" smtClean="0"/>
              <a:t>14/05/2025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79D9A4-10DC-4049-8EDF-FD334EBB3632}" type="slidenum">
              <a:rPr lang="it-IT" smtClean="0"/>
              <a:t>‹#›</a:t>
            </a:fld>
            <a:endParaRPr lang="it-IT"/>
          </a:p>
        </p:txBody>
      </p:sp>
    </p:spTree>
    <p:extLst>
      <p:ext uri="{BB962C8B-B14F-4D97-AF65-F5344CB8AC3E}">
        <p14:creationId xmlns:p14="http://schemas.microsoft.com/office/powerpoint/2010/main" val="2075987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6A5C1-42C9-B6AE-1E12-76481837E866}"/>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515E37A0-E57A-1073-9D3E-3CF278985A41}"/>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C6453F93-46F2-D330-2F01-B669CBCCF195}"/>
              </a:ext>
            </a:extLst>
          </p:cNvPr>
          <p:cNvSpPr>
            <a:spLocks noGrp="1"/>
          </p:cNvSpPr>
          <p:nvPr>
            <p:ph type="body" idx="1"/>
          </p:nvPr>
        </p:nvSpPr>
        <p:spPr/>
        <p:txBody>
          <a:bodyPr/>
          <a:lstStyle/>
          <a:p>
            <a:endParaRPr lang="en-US">
              <a:cs typeface="Calibri"/>
            </a:endParaRPr>
          </a:p>
        </p:txBody>
      </p:sp>
      <p:sp>
        <p:nvSpPr>
          <p:cNvPr id="4" name="Segnaposto numero diapositiva 3">
            <a:extLst>
              <a:ext uri="{FF2B5EF4-FFF2-40B4-BE49-F238E27FC236}">
                <a16:creationId xmlns:a16="http://schemas.microsoft.com/office/drawing/2014/main" id="{791A5955-7E92-F30A-578A-45374126481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F4829E-7719-44FF-9422-0FCE6BD72797}"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3207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C17EBF-CB26-0C38-B399-C82A2E9B7492}"/>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2B9479AF-042C-AD63-EA3D-4A13C76E2109}"/>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E51BB96-FFAF-6407-AF83-B057EEBE55C1}"/>
              </a:ext>
            </a:extLst>
          </p:cNvPr>
          <p:cNvSpPr>
            <a:spLocks noGrp="1"/>
          </p:cNvSpPr>
          <p:nvPr>
            <p:ph type="body" idx="1"/>
          </p:nvPr>
        </p:nvSpPr>
        <p:spPr/>
        <p:txBody>
          <a:bodyPr/>
          <a:lstStyle/>
          <a:p>
            <a:pPr marL="0" indent="0">
              <a:lnSpc>
                <a:spcPct val="150000"/>
              </a:lnSpc>
              <a:buFont typeface="Arial" panose="020B0604020202020204" pitchFamily="34" charset="0"/>
              <a:buNone/>
            </a:pPr>
            <a:endParaRPr lang="it-IT" dirty="0"/>
          </a:p>
        </p:txBody>
      </p:sp>
      <p:sp>
        <p:nvSpPr>
          <p:cNvPr id="4" name="Segnaposto numero diapositiva 3">
            <a:extLst>
              <a:ext uri="{FF2B5EF4-FFF2-40B4-BE49-F238E27FC236}">
                <a16:creationId xmlns:a16="http://schemas.microsoft.com/office/drawing/2014/main" id="{5E335F3B-1A81-9BEC-1ECB-35535FD101F6}"/>
              </a:ext>
            </a:extLst>
          </p:cNvPr>
          <p:cNvSpPr>
            <a:spLocks noGrp="1"/>
          </p:cNvSpPr>
          <p:nvPr>
            <p:ph type="sldNum" sz="quarter" idx="5"/>
          </p:nvPr>
        </p:nvSpPr>
        <p:spPr/>
        <p:txBody>
          <a:bodyPr/>
          <a:lstStyle/>
          <a:p>
            <a:fld id="{C173DF0E-7E81-4D2C-85B3-E329CA5F534C}" type="slidenum">
              <a:rPr lang="it-IT" smtClean="0"/>
              <a:t>11</a:t>
            </a:fld>
            <a:endParaRPr lang="it-IT"/>
          </a:p>
        </p:txBody>
      </p:sp>
    </p:spTree>
    <p:extLst>
      <p:ext uri="{BB962C8B-B14F-4D97-AF65-F5344CB8AC3E}">
        <p14:creationId xmlns:p14="http://schemas.microsoft.com/office/powerpoint/2010/main" val="16417182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7FB76-A290-9817-E605-40EB069E9043}"/>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467B54B1-CAFC-EFCB-2A7C-A009D4FA132E}"/>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3EA7200A-E8CE-F395-617E-1E45E00680AF}"/>
              </a:ext>
            </a:extLst>
          </p:cNvPr>
          <p:cNvSpPr>
            <a:spLocks noGrp="1"/>
          </p:cNvSpPr>
          <p:nvPr>
            <p:ph type="body" idx="1"/>
          </p:nvPr>
        </p:nvSpPr>
        <p:spPr/>
        <p:txBody>
          <a:bodyPr/>
          <a:lstStyle/>
          <a:p>
            <a:pPr marL="0" indent="0">
              <a:lnSpc>
                <a:spcPct val="150000"/>
              </a:lnSpc>
              <a:buFont typeface="Arial" panose="020B0604020202020204" pitchFamily="34" charset="0"/>
              <a:buNone/>
            </a:pPr>
            <a:endParaRPr lang="it-IT" dirty="0"/>
          </a:p>
        </p:txBody>
      </p:sp>
      <p:sp>
        <p:nvSpPr>
          <p:cNvPr id="4" name="Segnaposto numero diapositiva 3">
            <a:extLst>
              <a:ext uri="{FF2B5EF4-FFF2-40B4-BE49-F238E27FC236}">
                <a16:creationId xmlns:a16="http://schemas.microsoft.com/office/drawing/2014/main" id="{3B44F17C-02D3-9EBF-E654-D10D04E1E4CB}"/>
              </a:ext>
            </a:extLst>
          </p:cNvPr>
          <p:cNvSpPr>
            <a:spLocks noGrp="1"/>
          </p:cNvSpPr>
          <p:nvPr>
            <p:ph type="sldNum" sz="quarter" idx="5"/>
          </p:nvPr>
        </p:nvSpPr>
        <p:spPr/>
        <p:txBody>
          <a:bodyPr/>
          <a:lstStyle/>
          <a:p>
            <a:fld id="{C173DF0E-7E81-4D2C-85B3-E329CA5F534C}" type="slidenum">
              <a:rPr lang="it-IT" smtClean="0"/>
              <a:t>12</a:t>
            </a:fld>
            <a:endParaRPr lang="it-IT"/>
          </a:p>
        </p:txBody>
      </p:sp>
    </p:spTree>
    <p:extLst>
      <p:ext uri="{BB962C8B-B14F-4D97-AF65-F5344CB8AC3E}">
        <p14:creationId xmlns:p14="http://schemas.microsoft.com/office/powerpoint/2010/main" val="168903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3AB68-9478-8FBE-830B-B40D49D6A0AB}"/>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3270ED69-BA56-3C47-398E-E24A6155DF8E}"/>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FF950D8F-E195-EDB9-7F07-40D2654257ED}"/>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A26F69CA-80C9-96EA-5898-E688B9BC4873}"/>
              </a:ext>
            </a:extLst>
          </p:cNvPr>
          <p:cNvSpPr>
            <a:spLocks noGrp="1"/>
          </p:cNvSpPr>
          <p:nvPr>
            <p:ph type="sldNum" sz="quarter" idx="5"/>
          </p:nvPr>
        </p:nvSpPr>
        <p:spPr/>
        <p:txBody>
          <a:bodyPr/>
          <a:lstStyle/>
          <a:p>
            <a:fld id="{2714D75B-82C8-4343-9F59-0F3ED01D4BC2}" type="slidenum">
              <a:rPr lang="it-IT" smtClean="0"/>
              <a:t>13</a:t>
            </a:fld>
            <a:endParaRPr lang="it-IT"/>
          </a:p>
        </p:txBody>
      </p:sp>
    </p:spTree>
    <p:extLst>
      <p:ext uri="{BB962C8B-B14F-4D97-AF65-F5344CB8AC3E}">
        <p14:creationId xmlns:p14="http://schemas.microsoft.com/office/powerpoint/2010/main" val="3065240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5C3FA1-9168-83BB-146B-005EADBFA225}"/>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C88C9A1A-F105-9B05-1670-17636510C6B1}"/>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39817D1E-AE96-5D67-D82F-280FEA82FC72}"/>
              </a:ext>
            </a:extLst>
          </p:cNvPr>
          <p:cNvSpPr>
            <a:spLocks noGrp="1"/>
          </p:cNvSpPr>
          <p:nvPr>
            <p:ph type="body" idx="1"/>
          </p:nvPr>
        </p:nvSpPr>
        <p:spPr/>
        <p:txBody>
          <a:bodyPr/>
          <a:lstStyle/>
          <a:p>
            <a:pPr>
              <a:spcAft>
                <a:spcPts val="600"/>
              </a:spcAft>
            </a:pPr>
            <a:r>
              <a:rPr lang="it-IT" sz="1800">
                <a:effectLst/>
                <a:latin typeface="Calibri" panose="020F0502020204030204" pitchFamily="34" charset="0"/>
                <a:ea typeface="Calibri" panose="020F0502020204030204" pitchFamily="34" charset="0"/>
                <a:cs typeface="Calibri" panose="020F0502020204030204" pitchFamily="34" charset="0"/>
              </a:rPr>
              <a:t>il provvedimento è volto a incentiva la diffusione dell’agrivoltaico innovativo e ha come obiettivo quello di installare almeno 1,04 gigawatt di sistemi agrivoltaici avanzati entro il 30 giugno del 2026, attraverso due misure: </a:t>
            </a:r>
            <a:endParaRPr lang="it-IT" sz="1800">
              <a:effectLst/>
              <a:latin typeface="Aptos" panose="020B0004020202020204" pitchFamily="34" charset="0"/>
              <a:ea typeface="Calibri" panose="020F0502020204030204" pitchFamily="34" charset="0"/>
              <a:cs typeface="Calibri" panose="020F0502020204030204" pitchFamily="34" charset="0"/>
            </a:endParaRPr>
          </a:p>
          <a:p>
            <a:pPr marL="342900" lvl="0" indent="-342900">
              <a:spcAft>
                <a:spcPts val="600"/>
              </a:spcAft>
              <a:buFont typeface="Symbol" panose="05050102010706020507" pitchFamily="18" charset="2"/>
              <a:buChar char=""/>
            </a:pPr>
            <a:r>
              <a:rPr lang="it-IT" sz="1800">
                <a:effectLst/>
                <a:latin typeface="Calibri" panose="020F0502020204030204" pitchFamily="34" charset="0"/>
                <a:ea typeface="Times New Roman" panose="02020603050405020304" pitchFamily="18" charset="0"/>
                <a:cs typeface="Calibri" panose="020F0502020204030204" pitchFamily="34" charset="0"/>
              </a:rPr>
              <a:t>la concessione, a valere sui fondi PNRR, di un contributo in conto capitale nella misura massima del 40% dei costi ammissibili. Questo è finanziato attraverso l’investimento del PNRR, pari a oltre un miliardo di euro, mentre per la tariffa incentivante si stima un importo annuo di 21 milioni di euro, a valere sugli oneri di sistema.</a:t>
            </a:r>
            <a:endParaRPr lang="it-IT" sz="1800">
              <a:effectLst/>
              <a:latin typeface="Aptos" panose="020B0004020202020204" pitchFamily="34" charset="0"/>
              <a:ea typeface="Calibri" panose="020F0502020204030204" pitchFamily="34" charset="0"/>
              <a:cs typeface="Calibri" panose="020F0502020204030204" pitchFamily="34" charset="0"/>
            </a:endParaRPr>
          </a:p>
          <a:p>
            <a:pPr marL="342900" lvl="0" indent="-342900">
              <a:spcAft>
                <a:spcPts val="600"/>
              </a:spcAft>
              <a:buFont typeface="Symbol" panose="05050102010706020507" pitchFamily="18" charset="2"/>
              <a:buChar char=""/>
            </a:pPr>
            <a:r>
              <a:rPr lang="it-IT" sz="1800">
                <a:effectLst/>
                <a:latin typeface="Calibri" panose="020F0502020204030204" pitchFamily="34" charset="0"/>
                <a:ea typeface="Times New Roman" panose="02020603050405020304" pitchFamily="18" charset="0"/>
                <a:cs typeface="Calibri" panose="020F0502020204030204" pitchFamily="34" charset="0"/>
              </a:rPr>
              <a:t>una tariffa incentivante sulla produzione di energia elettrica netta immessa in rete.</a:t>
            </a:r>
            <a:endParaRPr lang="it-IT" sz="1800">
              <a:effectLst/>
              <a:latin typeface="Aptos" panose="020B0004020202020204" pitchFamily="34" charset="0"/>
              <a:ea typeface="Calibri" panose="020F0502020204030204" pitchFamily="34" charset="0"/>
              <a:cs typeface="Calibri" panose="020F0502020204030204" pitchFamily="34" charset="0"/>
            </a:endParaRPr>
          </a:p>
          <a:p>
            <a:pPr>
              <a:spcAft>
                <a:spcPts val="600"/>
              </a:spcAft>
            </a:pPr>
            <a:r>
              <a:rPr lang="it-IT" sz="1800">
                <a:effectLst/>
                <a:latin typeface="Calibri" panose="020F0502020204030204" pitchFamily="34" charset="0"/>
                <a:ea typeface="Calibri" panose="020F0502020204030204" pitchFamily="34" charset="0"/>
                <a:cs typeface="Calibri" panose="020F0502020204030204" pitchFamily="34" charset="0"/>
              </a:rPr>
              <a:t>Inoltre, il decreto ha la finalità di promuovere soluzioni costruttive innovative, prevalentemente a struttura verticale e con moduli ad alta efficienza, in cui possono coesistere più usi del suolo. </a:t>
            </a:r>
            <a:endParaRPr lang="it-IT" sz="1800">
              <a:effectLst/>
              <a:latin typeface="Aptos" panose="020B0004020202020204" pitchFamily="34" charset="0"/>
              <a:ea typeface="Calibri" panose="020F0502020204030204" pitchFamily="34" charset="0"/>
              <a:cs typeface="Calibri" panose="020F0502020204030204" pitchFamily="34" charset="0"/>
            </a:endParaRPr>
          </a:p>
          <a:p>
            <a:pPr>
              <a:spcAft>
                <a:spcPts val="600"/>
              </a:spcAft>
            </a:pPr>
            <a:r>
              <a:rPr lang="it-IT" sz="1800">
                <a:effectLst/>
                <a:latin typeface="Calibri" panose="020F0502020204030204" pitchFamily="34" charset="0"/>
                <a:ea typeface="Calibri" panose="020F0502020204030204" pitchFamily="34" charset="0"/>
                <a:cs typeface="Calibri" panose="020F0502020204030204" pitchFamily="34" charset="0"/>
              </a:rPr>
              <a:t>Nello specifico, rispetto alla precedente bozza, consta di 18 articoli invece che 17. È stato infatti aggiunto l’articolo 17 che dispone, tra le altre cose, che gli impianti ubicati sul territorio di Stati membri dell’Unione europea o di Stati terzi confinanti con l’Italia e con i quali la UE ha stipulato un accordo di libero scambio, che esportano fisicamente la loro produzione in Italia, possono partecipare alle procedure d’asta, ai soli fini dell’accesso alle tariffe incentivanti. </a:t>
            </a:r>
            <a:endParaRPr lang="it-IT" sz="1800">
              <a:effectLst/>
              <a:latin typeface="Aptos" panose="020B0004020202020204" pitchFamily="34" charset="0"/>
              <a:ea typeface="Calibri" panose="020F0502020204030204" pitchFamily="34" charset="0"/>
              <a:cs typeface="Calibri" panose="020F0502020204030204" pitchFamily="34" charset="0"/>
            </a:endParaRPr>
          </a:p>
          <a:p>
            <a:endParaRPr lang="it-IT"/>
          </a:p>
        </p:txBody>
      </p:sp>
      <p:sp>
        <p:nvSpPr>
          <p:cNvPr id="4" name="Segnaposto numero diapositiva 3">
            <a:extLst>
              <a:ext uri="{FF2B5EF4-FFF2-40B4-BE49-F238E27FC236}">
                <a16:creationId xmlns:a16="http://schemas.microsoft.com/office/drawing/2014/main" id="{7766A80B-ECC1-4DCA-3EF6-5F5F9BB1B332}"/>
              </a:ext>
            </a:extLst>
          </p:cNvPr>
          <p:cNvSpPr>
            <a:spLocks noGrp="1"/>
          </p:cNvSpPr>
          <p:nvPr>
            <p:ph type="sldNum" sz="quarter" idx="5"/>
          </p:nvPr>
        </p:nvSpPr>
        <p:spPr/>
        <p:txBody>
          <a:bodyPr/>
          <a:lstStyle/>
          <a:p>
            <a:fld id="{2714D75B-82C8-4343-9F59-0F3ED01D4BC2}" type="slidenum">
              <a:rPr lang="it-IT" smtClean="0"/>
              <a:t>3</a:t>
            </a:fld>
            <a:endParaRPr lang="it-IT"/>
          </a:p>
        </p:txBody>
      </p:sp>
    </p:spTree>
    <p:extLst>
      <p:ext uri="{BB962C8B-B14F-4D97-AF65-F5344CB8AC3E}">
        <p14:creationId xmlns:p14="http://schemas.microsoft.com/office/powerpoint/2010/main" val="3273290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4EA55C-0B08-2F28-EF40-057A434B41D1}"/>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D15E7888-9B99-A09B-0693-1D5DFAC86B94}"/>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0F3A241D-529B-63A8-A184-E2606FA2C7ED}"/>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E68194C9-8300-19C4-9251-BB69E1E80C07}"/>
              </a:ext>
            </a:extLst>
          </p:cNvPr>
          <p:cNvSpPr>
            <a:spLocks noGrp="1"/>
          </p:cNvSpPr>
          <p:nvPr>
            <p:ph type="sldNum" sz="quarter" idx="5"/>
          </p:nvPr>
        </p:nvSpPr>
        <p:spPr/>
        <p:txBody>
          <a:bodyPr/>
          <a:lstStyle/>
          <a:p>
            <a:fld id="{2714D75B-82C8-4343-9F59-0F3ED01D4BC2}" type="slidenum">
              <a:rPr lang="it-IT" smtClean="0"/>
              <a:t>4</a:t>
            </a:fld>
            <a:endParaRPr lang="it-IT"/>
          </a:p>
        </p:txBody>
      </p:sp>
    </p:spTree>
    <p:extLst>
      <p:ext uri="{BB962C8B-B14F-4D97-AF65-F5344CB8AC3E}">
        <p14:creationId xmlns:p14="http://schemas.microsoft.com/office/powerpoint/2010/main" val="44181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E5FAC4-F8DF-7CD9-FE1C-1A7B836D77D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22D5C065-1A70-8A04-3E45-242D4E17E139}"/>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720C7B62-6C3F-9FAC-7916-34863780B872}"/>
              </a:ext>
            </a:extLst>
          </p:cNvPr>
          <p:cNvSpPr>
            <a:spLocks noGrp="1"/>
          </p:cNvSpPr>
          <p:nvPr>
            <p:ph type="body" idx="1"/>
          </p:nvPr>
        </p:nvSpPr>
        <p:spPr/>
        <p:txBody>
          <a:bodyPr/>
          <a:lstStyle/>
          <a:p>
            <a:endParaRPr lang="it-IT" b="1" dirty="0"/>
          </a:p>
        </p:txBody>
      </p:sp>
      <p:sp>
        <p:nvSpPr>
          <p:cNvPr id="4" name="Segnaposto numero diapositiva 3">
            <a:extLst>
              <a:ext uri="{FF2B5EF4-FFF2-40B4-BE49-F238E27FC236}">
                <a16:creationId xmlns:a16="http://schemas.microsoft.com/office/drawing/2014/main" id="{DA6EE1D5-59CC-EDB3-E74C-BD3A1B1CEDBE}"/>
              </a:ext>
            </a:extLst>
          </p:cNvPr>
          <p:cNvSpPr>
            <a:spLocks noGrp="1"/>
          </p:cNvSpPr>
          <p:nvPr>
            <p:ph type="sldNum" sz="quarter" idx="5"/>
          </p:nvPr>
        </p:nvSpPr>
        <p:spPr/>
        <p:txBody>
          <a:bodyPr/>
          <a:lstStyle/>
          <a:p>
            <a:fld id="{EC79D9A4-10DC-4049-8EDF-FD334EBB3632}" type="slidenum">
              <a:rPr lang="it-IT" smtClean="0"/>
              <a:t>5</a:t>
            </a:fld>
            <a:endParaRPr lang="it-IT"/>
          </a:p>
        </p:txBody>
      </p:sp>
    </p:spTree>
    <p:extLst>
      <p:ext uri="{BB962C8B-B14F-4D97-AF65-F5344CB8AC3E}">
        <p14:creationId xmlns:p14="http://schemas.microsoft.com/office/powerpoint/2010/main" val="2984484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372E1E-7873-A4AE-76C9-2613F78BB991}"/>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47038022-7E14-FE6A-486D-E706DA4D87C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2BD594C6-40F3-8A63-23C2-A315C9C6A9AB}"/>
              </a:ext>
            </a:extLst>
          </p:cNvPr>
          <p:cNvSpPr>
            <a:spLocks noGrp="1"/>
          </p:cNvSpPr>
          <p:nvPr>
            <p:ph type="body" idx="1"/>
          </p:nvPr>
        </p:nvSpPr>
        <p:spPr/>
        <p:txBody>
          <a:bodyPr/>
          <a:lstStyle/>
          <a:p>
            <a:pPr marL="0" indent="0">
              <a:lnSpc>
                <a:spcPct val="150000"/>
              </a:lnSpc>
              <a:buFont typeface="Arial" panose="020B0604020202020204" pitchFamily="34" charset="0"/>
              <a:buNone/>
            </a:pPr>
            <a:endParaRPr lang="it-IT" dirty="0"/>
          </a:p>
        </p:txBody>
      </p:sp>
      <p:sp>
        <p:nvSpPr>
          <p:cNvPr id="4" name="Segnaposto numero diapositiva 3">
            <a:extLst>
              <a:ext uri="{FF2B5EF4-FFF2-40B4-BE49-F238E27FC236}">
                <a16:creationId xmlns:a16="http://schemas.microsoft.com/office/drawing/2014/main" id="{AFE3E751-5903-D942-3C6B-83CF1414BAC9}"/>
              </a:ext>
            </a:extLst>
          </p:cNvPr>
          <p:cNvSpPr>
            <a:spLocks noGrp="1"/>
          </p:cNvSpPr>
          <p:nvPr>
            <p:ph type="sldNum" sz="quarter" idx="5"/>
          </p:nvPr>
        </p:nvSpPr>
        <p:spPr/>
        <p:txBody>
          <a:bodyPr/>
          <a:lstStyle/>
          <a:p>
            <a:fld id="{C173DF0E-7E81-4D2C-85B3-E329CA5F534C}" type="slidenum">
              <a:rPr lang="it-IT" smtClean="0"/>
              <a:t>6</a:t>
            </a:fld>
            <a:endParaRPr lang="it-IT"/>
          </a:p>
        </p:txBody>
      </p:sp>
    </p:spTree>
    <p:extLst>
      <p:ext uri="{BB962C8B-B14F-4D97-AF65-F5344CB8AC3E}">
        <p14:creationId xmlns:p14="http://schemas.microsoft.com/office/powerpoint/2010/main" val="2709109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C11BF1-978C-02EE-E195-10E3697873B2}"/>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1B329CC-8EAA-7475-CC0A-38895C19C174}"/>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F0C9E0EA-AB78-4F1F-DD0A-CFB3417EC2E0}"/>
              </a:ext>
            </a:extLst>
          </p:cNvPr>
          <p:cNvSpPr>
            <a:spLocks noGrp="1"/>
          </p:cNvSpPr>
          <p:nvPr>
            <p:ph type="body" idx="1"/>
          </p:nvPr>
        </p:nvSpPr>
        <p:spPr/>
        <p:txBody>
          <a:bodyPr/>
          <a:lstStyle/>
          <a:p>
            <a:pPr marL="0" indent="0">
              <a:lnSpc>
                <a:spcPct val="150000"/>
              </a:lnSpc>
              <a:buFont typeface="Arial" panose="020B0604020202020204" pitchFamily="34" charset="0"/>
              <a:buNone/>
            </a:pPr>
            <a:endParaRPr lang="it-IT" dirty="0"/>
          </a:p>
        </p:txBody>
      </p:sp>
      <p:sp>
        <p:nvSpPr>
          <p:cNvPr id="4" name="Segnaposto numero diapositiva 3">
            <a:extLst>
              <a:ext uri="{FF2B5EF4-FFF2-40B4-BE49-F238E27FC236}">
                <a16:creationId xmlns:a16="http://schemas.microsoft.com/office/drawing/2014/main" id="{64961EC3-D916-1C17-9587-368DDBF3BAAF}"/>
              </a:ext>
            </a:extLst>
          </p:cNvPr>
          <p:cNvSpPr>
            <a:spLocks noGrp="1"/>
          </p:cNvSpPr>
          <p:nvPr>
            <p:ph type="sldNum" sz="quarter" idx="5"/>
          </p:nvPr>
        </p:nvSpPr>
        <p:spPr/>
        <p:txBody>
          <a:bodyPr/>
          <a:lstStyle/>
          <a:p>
            <a:fld id="{C173DF0E-7E81-4D2C-85B3-E329CA5F534C}" type="slidenum">
              <a:rPr lang="it-IT" smtClean="0"/>
              <a:t>7</a:t>
            </a:fld>
            <a:endParaRPr lang="it-IT"/>
          </a:p>
        </p:txBody>
      </p:sp>
    </p:spTree>
    <p:extLst>
      <p:ext uri="{BB962C8B-B14F-4D97-AF65-F5344CB8AC3E}">
        <p14:creationId xmlns:p14="http://schemas.microsoft.com/office/powerpoint/2010/main" val="1485732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533DAF-16C1-17B9-0626-037EC949A7D3}"/>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8EE4AE54-F691-4136-956B-098BC7AD43F8}"/>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31D4D7EA-95CA-30E8-0138-812083783A2D}"/>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00B0D8DD-55C4-621F-9D50-185C876D85E6}"/>
              </a:ext>
            </a:extLst>
          </p:cNvPr>
          <p:cNvSpPr>
            <a:spLocks noGrp="1"/>
          </p:cNvSpPr>
          <p:nvPr>
            <p:ph type="sldNum" sz="quarter" idx="5"/>
          </p:nvPr>
        </p:nvSpPr>
        <p:spPr/>
        <p:txBody>
          <a:bodyPr/>
          <a:lstStyle/>
          <a:p>
            <a:fld id="{2714D75B-82C8-4343-9F59-0F3ED01D4BC2}" type="slidenum">
              <a:rPr lang="it-IT" smtClean="0"/>
              <a:t>8</a:t>
            </a:fld>
            <a:endParaRPr lang="it-IT"/>
          </a:p>
        </p:txBody>
      </p:sp>
    </p:spTree>
    <p:extLst>
      <p:ext uri="{BB962C8B-B14F-4D97-AF65-F5344CB8AC3E}">
        <p14:creationId xmlns:p14="http://schemas.microsoft.com/office/powerpoint/2010/main" val="2966603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669E4B-5FFB-52D7-3E20-86636A3C6DDD}"/>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32A919C8-5634-6A1B-CD9F-6AAAAAF47F69}"/>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1B252069-982E-7CD4-FF96-EAB48CE92C0E}"/>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4ADEE6CC-0134-4F6A-F0C2-027B7C2D7B67}"/>
              </a:ext>
            </a:extLst>
          </p:cNvPr>
          <p:cNvSpPr>
            <a:spLocks noGrp="1"/>
          </p:cNvSpPr>
          <p:nvPr>
            <p:ph type="sldNum" sz="quarter" idx="5"/>
          </p:nvPr>
        </p:nvSpPr>
        <p:spPr/>
        <p:txBody>
          <a:bodyPr/>
          <a:lstStyle/>
          <a:p>
            <a:fld id="{2714D75B-82C8-4343-9F59-0F3ED01D4BC2}" type="slidenum">
              <a:rPr lang="it-IT" smtClean="0"/>
              <a:t>9</a:t>
            </a:fld>
            <a:endParaRPr lang="it-IT"/>
          </a:p>
        </p:txBody>
      </p:sp>
    </p:spTree>
    <p:extLst>
      <p:ext uri="{BB962C8B-B14F-4D97-AF65-F5344CB8AC3E}">
        <p14:creationId xmlns:p14="http://schemas.microsoft.com/office/powerpoint/2010/main" val="3029925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22F532-C5DF-AC8A-9BDF-D37AC6F3879A}"/>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0FA4A001-4F11-9C79-03D4-557EC5A32EA9}"/>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FAE80E0-36FF-2EE7-8018-FA062096B78B}"/>
              </a:ext>
            </a:extLst>
          </p:cNvPr>
          <p:cNvSpPr>
            <a:spLocks noGrp="1"/>
          </p:cNvSpPr>
          <p:nvPr>
            <p:ph type="body" idx="1"/>
          </p:nvPr>
        </p:nvSpPr>
        <p:spPr/>
        <p:txBody>
          <a:bodyPr/>
          <a:lstStyle/>
          <a:p>
            <a:pPr marL="0" indent="0">
              <a:lnSpc>
                <a:spcPct val="150000"/>
              </a:lnSpc>
              <a:buFont typeface="Arial" panose="020B0604020202020204" pitchFamily="34" charset="0"/>
              <a:buNone/>
            </a:pPr>
            <a:endParaRPr lang="it-IT" dirty="0"/>
          </a:p>
        </p:txBody>
      </p:sp>
      <p:sp>
        <p:nvSpPr>
          <p:cNvPr id="4" name="Segnaposto numero diapositiva 3">
            <a:extLst>
              <a:ext uri="{FF2B5EF4-FFF2-40B4-BE49-F238E27FC236}">
                <a16:creationId xmlns:a16="http://schemas.microsoft.com/office/drawing/2014/main" id="{DC1BBB9F-783C-958C-D821-8E08CC6DA2EE}"/>
              </a:ext>
            </a:extLst>
          </p:cNvPr>
          <p:cNvSpPr>
            <a:spLocks noGrp="1"/>
          </p:cNvSpPr>
          <p:nvPr>
            <p:ph type="sldNum" sz="quarter" idx="5"/>
          </p:nvPr>
        </p:nvSpPr>
        <p:spPr/>
        <p:txBody>
          <a:bodyPr/>
          <a:lstStyle/>
          <a:p>
            <a:fld id="{C173DF0E-7E81-4D2C-85B3-E329CA5F534C}" type="slidenum">
              <a:rPr lang="it-IT" smtClean="0"/>
              <a:t>10</a:t>
            </a:fld>
            <a:endParaRPr lang="it-IT"/>
          </a:p>
        </p:txBody>
      </p:sp>
    </p:spTree>
    <p:extLst>
      <p:ext uri="{BB962C8B-B14F-4D97-AF65-F5344CB8AC3E}">
        <p14:creationId xmlns:p14="http://schemas.microsoft.com/office/powerpoint/2010/main" val="207267098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hyperlink" Target="https://www.linkedin.com/company/elettricitafutura/" TargetMode="External"/><Relationship Id="rId3" Type="http://schemas.openxmlformats.org/officeDocument/2006/relationships/image" Target="../media/image2.sv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hyperlink" Target="https://www.facebook.com/ElettricitaFutura" TargetMode="External"/><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hyperlink" Target="https://twitter.com/E_Futura" TargetMode="External"/><Relationship Id="rId4" Type="http://schemas.openxmlformats.org/officeDocument/2006/relationships/hyperlink" Target="https://www.youtube.com/channel/UCDwa2VufyVoyYzs67ewNuwg" TargetMode="External"/><Relationship Id="rId9"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hyperlink" Target="https://www.linkedin.com/company/elettricitafutura/" TargetMode="External"/><Relationship Id="rId3" Type="http://schemas.openxmlformats.org/officeDocument/2006/relationships/image" Target="../media/image2.sv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hyperlink" Target="https://www.facebook.com/ElettricitaFutura" TargetMode="External"/><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hyperlink" Target="https://twitter.com/E_Futura" TargetMode="External"/><Relationship Id="rId4" Type="http://schemas.openxmlformats.org/officeDocument/2006/relationships/hyperlink" Target="https://www.youtube.com/channel/UCDwa2VufyVoyYzs67ewNuwg" TargetMode="External"/><Relationship Id="rId9"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8" Type="http://schemas.openxmlformats.org/officeDocument/2006/relationships/hyperlink" Target="https://www.linkedin.com/company/elettricitafutura/" TargetMode="External"/><Relationship Id="rId3" Type="http://schemas.openxmlformats.org/officeDocument/2006/relationships/image" Target="../media/image2.sv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hyperlink" Target="https://www.facebook.com/ElettricitaFutura" TargetMode="External"/><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hyperlink" Target="https://twitter.com/E_Futura" TargetMode="External"/><Relationship Id="rId4" Type="http://schemas.openxmlformats.org/officeDocument/2006/relationships/hyperlink" Target="https://www.youtube.com/channel/UCDwa2VufyVoyYzs67ewNuwg" TargetMode="External"/><Relationship Id="rId9"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13.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13.sv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youtube.com/channel/UCDwa2VufyVoyYzs67ewNuwg" TargetMode="External"/><Relationship Id="rId7" Type="http://schemas.openxmlformats.org/officeDocument/2006/relationships/hyperlink" Target="https://www.linkedin.com/company/elettricitafutura/" TargetMode="External"/><Relationship Id="rId12" Type="http://schemas.openxmlformats.org/officeDocument/2006/relationships/image" Target="../media/image13.sv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hyperlink" Target="https://www.facebook.com/ElettricitaFutura" TargetMode="External"/><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hyperlink" Target="https://twitter.com/E_Futura" TargetMode="Externa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youtube.com/channel/UCDwa2VufyVoyYzs67ewNuwg" TargetMode="External"/><Relationship Id="rId7" Type="http://schemas.openxmlformats.org/officeDocument/2006/relationships/hyperlink" Target="https://www.linkedin.com/company/elettricitafutura/" TargetMode="External"/><Relationship Id="rId12" Type="http://schemas.openxmlformats.org/officeDocument/2006/relationships/image" Target="../media/image13.sv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hyperlink" Target="https://www.facebook.com/ElettricitaFutura" TargetMode="External"/><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hyperlink" Target="https://twitter.com/E_Futura" TargetMode="Externa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hyperlink" Target="https://www.linkedin.com/company/elettricitafutura/" TargetMode="External"/><Relationship Id="rId3" Type="http://schemas.openxmlformats.org/officeDocument/2006/relationships/image" Target="../media/image2.sv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hyperlink" Target="https://www.facebook.com/ElettricitaFutura" TargetMode="External"/><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hyperlink" Target="https://twitter.com/E_Futura" TargetMode="External"/><Relationship Id="rId4" Type="http://schemas.openxmlformats.org/officeDocument/2006/relationships/hyperlink" Target="https://www.youtube.com/channel/UCDwa2VufyVoyYzs67ewNuwg" TargetMode="External"/><Relationship Id="rId9"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13.svg"/></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Layouts/_rels/slideLayout24.xml.rels><?xml version="1.0" encoding="UTF-8" standalone="yes"?>
<Relationships xmlns="http://schemas.openxmlformats.org/package/2006/relationships"><Relationship Id="rId8" Type="http://schemas.openxmlformats.org/officeDocument/2006/relationships/hyperlink" Target="https://www.linkedin.com/company/elettricitafutura/" TargetMode="External"/><Relationship Id="rId3" Type="http://schemas.openxmlformats.org/officeDocument/2006/relationships/image" Target="../media/image2.sv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hyperlink" Target="https://www.facebook.com/ElettricitaFutura" TargetMode="External"/><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hyperlink" Target="https://twitter.com/E_Futura" TargetMode="External"/><Relationship Id="rId4" Type="http://schemas.openxmlformats.org/officeDocument/2006/relationships/hyperlink" Target="https://www.youtube.com/channel/UCDwa2VufyVoyYzs67ewNuwg" TargetMode="External"/><Relationship Id="rId9"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8" Type="http://schemas.openxmlformats.org/officeDocument/2006/relationships/hyperlink" Target="https://www.linkedin.com/company/elettricitafutura/" TargetMode="External"/><Relationship Id="rId3" Type="http://schemas.openxmlformats.org/officeDocument/2006/relationships/image" Target="../media/image2.sv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hyperlink" Target="https://www.facebook.com/ElettricitaFutura" TargetMode="External"/><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hyperlink" Target="https://twitter.com/E_Futura" TargetMode="External"/><Relationship Id="rId4" Type="http://schemas.openxmlformats.org/officeDocument/2006/relationships/hyperlink" Target="https://www.youtube.com/channel/UCDwa2VufyVoyYzs67ewNuwg" TargetMode="External"/><Relationship Id="rId9"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13.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13.sv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youtube.com/channel/UCDwa2VufyVoyYzs67ewNuwg" TargetMode="External"/><Relationship Id="rId7" Type="http://schemas.openxmlformats.org/officeDocument/2006/relationships/hyperlink" Target="https://www.linkedin.com/company/elettricitafutura/" TargetMode="External"/><Relationship Id="rId12" Type="http://schemas.openxmlformats.org/officeDocument/2006/relationships/image" Target="../media/image13.svg"/><Relationship Id="rId2" Type="http://schemas.openxmlformats.org/officeDocument/2006/relationships/image" Target="../media/image10.png"/><Relationship Id="rId1" Type="http://schemas.openxmlformats.org/officeDocument/2006/relationships/slideMaster" Target="../slideMasters/slideMaster3.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hyperlink" Target="https://www.facebook.com/ElettricitaFutura" TargetMode="External"/><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hyperlink" Target="https://twitter.com/E_Futura" TargetMode="External"/></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youtube.com/channel/UCDwa2VufyVoyYzs67ewNuwg" TargetMode="External"/><Relationship Id="rId7" Type="http://schemas.openxmlformats.org/officeDocument/2006/relationships/hyperlink" Target="https://www.linkedin.com/company/elettricitafutura/" TargetMode="External"/><Relationship Id="rId12" Type="http://schemas.openxmlformats.org/officeDocument/2006/relationships/image" Target="../media/image13.svg"/><Relationship Id="rId2" Type="http://schemas.openxmlformats.org/officeDocument/2006/relationships/image" Target="../media/image10.png"/><Relationship Id="rId1" Type="http://schemas.openxmlformats.org/officeDocument/2006/relationships/slideMaster" Target="../slideMasters/slideMaster3.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hyperlink" Target="https://www.facebook.com/ElettricitaFutura" TargetMode="External"/><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hyperlink" Target="https://twitter.com/E_Futura"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youtube.com/channel/UCDwa2VufyVoyYzs67ewNuwg" TargetMode="External"/><Relationship Id="rId7" Type="http://schemas.openxmlformats.org/officeDocument/2006/relationships/hyperlink" Target="https://www.linkedin.com/company/elettricitafutura/" TargetMode="External"/><Relationship Id="rId12" Type="http://schemas.openxmlformats.org/officeDocument/2006/relationships/image" Target="../media/image9.sv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hyperlink" Target="https://www.facebook.com/ElettricitaFutura" TargetMode="External"/><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hyperlink" Target="https://twitter.com/E_Futura" TargetMode="Externa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youtube.com/channel/UCDwa2VufyVoyYzs67ewNuwg" TargetMode="External"/><Relationship Id="rId7" Type="http://schemas.openxmlformats.org/officeDocument/2006/relationships/hyperlink" Target="https://www.linkedin.com/company/elettricitafutura/" TargetMode="External"/><Relationship Id="rId12" Type="http://schemas.openxmlformats.org/officeDocument/2006/relationships/image" Target="../media/image9.sv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hyperlink" Target="https://www.facebook.com/ElettricitaFutura" TargetMode="External"/><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hyperlink" Target="https://twitter.com/E_Futura" TargetMode="Externa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slide TITOLO RELATORE">
    <p:spTree>
      <p:nvGrpSpPr>
        <p:cNvPr id="1" name=""/>
        <p:cNvGrpSpPr/>
        <p:nvPr/>
      </p:nvGrpSpPr>
      <p:grpSpPr>
        <a:xfrm>
          <a:off x="0" y="0"/>
          <a:ext cx="0" cy="0"/>
          <a:chOff x="0" y="0"/>
          <a:chExt cx="0" cy="0"/>
        </a:xfrm>
      </p:grpSpPr>
      <p:sp>
        <p:nvSpPr>
          <p:cNvPr id="26" name="Segnaposto testo 25">
            <a:extLst>
              <a:ext uri="{FF2B5EF4-FFF2-40B4-BE49-F238E27FC236}">
                <a16:creationId xmlns:a16="http://schemas.microsoft.com/office/drawing/2014/main" id="{BA175BD9-DFC2-3258-CF4D-DA9E0A130C65}"/>
              </a:ext>
            </a:extLst>
          </p:cNvPr>
          <p:cNvSpPr>
            <a:spLocks noGrp="1"/>
          </p:cNvSpPr>
          <p:nvPr>
            <p:ph type="body" sz="quarter" idx="11" hasCustomPrompt="1"/>
          </p:nvPr>
        </p:nvSpPr>
        <p:spPr>
          <a:xfrm>
            <a:off x="791845" y="2974404"/>
            <a:ext cx="5511419" cy="671004"/>
          </a:xfrm>
          <a:prstGeom prst="rect">
            <a:avLst/>
          </a:prstGeom>
        </p:spPr>
        <p:txBody>
          <a:bodyPr/>
          <a:lstStyle>
            <a:lvl1pPr marL="0" indent="0">
              <a:lnSpc>
                <a:spcPct val="100000"/>
              </a:lnSpc>
              <a:buFontTx/>
              <a:buNone/>
              <a:defRPr sz="1800"/>
            </a:lvl1pPr>
            <a:lvl2pPr marL="457200" indent="0">
              <a:lnSpc>
                <a:spcPct val="100000"/>
              </a:lnSpc>
              <a:buFontTx/>
              <a:buNone/>
              <a:defRPr sz="1800"/>
            </a:lvl2pPr>
            <a:lvl3pPr marL="914400" indent="0">
              <a:lnSpc>
                <a:spcPct val="100000"/>
              </a:lnSpc>
              <a:buFontTx/>
              <a:buNone/>
              <a:defRPr sz="1800"/>
            </a:lvl3pPr>
            <a:lvl4pPr marL="1371600" indent="0">
              <a:lnSpc>
                <a:spcPct val="100000"/>
              </a:lnSpc>
              <a:buFontTx/>
              <a:buNone/>
              <a:defRPr sz="1800"/>
            </a:lvl4pPr>
            <a:lvl5pPr marL="1828800" indent="0">
              <a:lnSpc>
                <a:spcPct val="100000"/>
              </a:lnSpc>
              <a:buFontTx/>
              <a:buNone/>
              <a:defRPr sz="1800"/>
            </a:lvl5pPr>
          </a:lstStyle>
          <a:p>
            <a:pPr lvl="0"/>
            <a:r>
              <a:rPr lang="it-IT" err="1"/>
              <a:t>Lorem</a:t>
            </a:r>
            <a:r>
              <a:rPr lang="it-IT"/>
              <a:t> </a:t>
            </a:r>
            <a:r>
              <a:rPr lang="it-IT" err="1"/>
              <a:t>ipsum</a:t>
            </a:r>
            <a:r>
              <a:rPr lang="it-IT"/>
              <a:t> dolor </a:t>
            </a:r>
            <a:r>
              <a:rPr lang="it-IT" err="1"/>
              <a:t>sit</a:t>
            </a:r>
            <a:r>
              <a:rPr lang="it-IT"/>
              <a:t> </a:t>
            </a:r>
            <a:r>
              <a:rPr lang="it-IT" err="1"/>
              <a:t>amet</a:t>
            </a:r>
            <a:r>
              <a:rPr lang="it-IT"/>
              <a:t>, </a:t>
            </a:r>
            <a:r>
              <a:rPr lang="it-IT" err="1"/>
              <a:t>consectetur</a:t>
            </a:r>
            <a:r>
              <a:rPr lang="it-IT"/>
              <a:t> </a:t>
            </a:r>
            <a:r>
              <a:rPr lang="it-IT" err="1"/>
              <a:t>adipisci</a:t>
            </a:r>
            <a:r>
              <a:rPr lang="it-IT"/>
              <a:t> </a:t>
            </a:r>
            <a:r>
              <a:rPr lang="it-IT" err="1"/>
              <a:t>elit</a:t>
            </a:r>
            <a:r>
              <a:rPr lang="it-IT"/>
              <a:t>, sed do </a:t>
            </a:r>
            <a:r>
              <a:rPr lang="it-IT" err="1"/>
              <a:t>eiusmod</a:t>
            </a:r>
            <a:r>
              <a:rPr lang="it-IT"/>
              <a:t> tempo </a:t>
            </a:r>
            <a:r>
              <a:rPr lang="it-IT" err="1"/>
              <a:t>incidunt</a:t>
            </a:r>
            <a:endParaRPr lang="it-IT"/>
          </a:p>
        </p:txBody>
      </p:sp>
      <p:pic>
        <p:nvPicPr>
          <p:cNvPr id="12" name="Elemento grafico 11">
            <a:extLst>
              <a:ext uri="{FF2B5EF4-FFF2-40B4-BE49-F238E27FC236}">
                <a16:creationId xmlns:a16="http://schemas.microsoft.com/office/drawing/2014/main" id="{5CA18CEB-1BE3-B7CD-D9D3-D16F97E6076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4337" y="4799656"/>
            <a:ext cx="10671360" cy="1587691"/>
          </a:xfrm>
          <a:prstGeom prst="rect">
            <a:avLst/>
          </a:prstGeom>
        </p:spPr>
      </p:pic>
      <p:pic>
        <p:nvPicPr>
          <p:cNvPr id="4" name="Immagine 3">
            <a:hlinkClick r:id="rId4"/>
            <a:extLst>
              <a:ext uri="{FF2B5EF4-FFF2-40B4-BE49-F238E27FC236}">
                <a16:creationId xmlns:a16="http://schemas.microsoft.com/office/drawing/2014/main" id="{C390E429-5F48-E27F-CCCA-4977DC57949B}"/>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11044433" y="522186"/>
            <a:ext cx="241312" cy="241312"/>
          </a:xfrm>
          <a:prstGeom prst="rect">
            <a:avLst/>
          </a:prstGeom>
        </p:spPr>
      </p:pic>
      <p:pic>
        <p:nvPicPr>
          <p:cNvPr id="9" name="Immagine 8">
            <a:hlinkClick r:id="rId6"/>
            <a:extLst>
              <a:ext uri="{FF2B5EF4-FFF2-40B4-BE49-F238E27FC236}">
                <a16:creationId xmlns:a16="http://schemas.microsoft.com/office/drawing/2014/main" id="{8EB9AFD0-77AF-F25B-FE21-3B866CB15C8C}"/>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9700448" y="522186"/>
            <a:ext cx="241312" cy="241312"/>
          </a:xfrm>
          <a:prstGeom prst="rect">
            <a:avLst/>
          </a:prstGeom>
        </p:spPr>
      </p:pic>
      <p:pic>
        <p:nvPicPr>
          <p:cNvPr id="10" name="Immagine 9">
            <a:hlinkClick r:id="rId8"/>
            <a:extLst>
              <a:ext uri="{FF2B5EF4-FFF2-40B4-BE49-F238E27FC236}">
                <a16:creationId xmlns:a16="http://schemas.microsoft.com/office/drawing/2014/main" id="{243033E8-9DFB-67B9-9486-D54606439A85}"/>
              </a:ext>
            </a:extLst>
          </p:cNvPr>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a:off x="10598554" y="522186"/>
            <a:ext cx="241312" cy="241312"/>
          </a:xfrm>
          <a:prstGeom prst="rect">
            <a:avLst/>
          </a:prstGeom>
        </p:spPr>
      </p:pic>
      <p:pic>
        <p:nvPicPr>
          <p:cNvPr id="11" name="Immagine 10">
            <a:hlinkClick r:id="rId10"/>
            <a:extLst>
              <a:ext uri="{FF2B5EF4-FFF2-40B4-BE49-F238E27FC236}">
                <a16:creationId xmlns:a16="http://schemas.microsoft.com/office/drawing/2014/main" id="{6041B468-DC4A-EAC1-E7A7-B79802D678D0}"/>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p:blipFill>
        <p:spPr>
          <a:xfrm>
            <a:off x="10149501" y="522186"/>
            <a:ext cx="241312" cy="241312"/>
          </a:xfrm>
          <a:prstGeom prst="rect">
            <a:avLst/>
          </a:prstGeom>
        </p:spPr>
      </p:pic>
      <p:sp>
        <p:nvSpPr>
          <p:cNvPr id="7" name="Titolo 12">
            <a:extLst>
              <a:ext uri="{FF2B5EF4-FFF2-40B4-BE49-F238E27FC236}">
                <a16:creationId xmlns:a16="http://schemas.microsoft.com/office/drawing/2014/main" id="{778BC711-A5C0-FB3B-971A-BDF4EFACFAA7}"/>
              </a:ext>
            </a:extLst>
          </p:cNvPr>
          <p:cNvSpPr>
            <a:spLocks noGrp="1"/>
          </p:cNvSpPr>
          <p:nvPr>
            <p:ph type="title" hasCustomPrompt="1"/>
          </p:nvPr>
        </p:nvSpPr>
        <p:spPr>
          <a:xfrm>
            <a:off x="786384" y="2208294"/>
            <a:ext cx="7205472" cy="559561"/>
          </a:xfrm>
          <a:prstGeom prst="rect">
            <a:avLst/>
          </a:prstGeom>
        </p:spPr>
        <p:txBody>
          <a:bodyPr/>
          <a:lstStyle>
            <a:lvl1pPr>
              <a:defRPr lang="it-IT" sz="4200" b="1" kern="1200" dirty="0">
                <a:solidFill>
                  <a:srgbClr val="006CB4"/>
                </a:solidFill>
                <a:latin typeface="+mn-lt"/>
                <a:ea typeface="+mn-ea"/>
                <a:cs typeface="+mn-cs"/>
              </a:defRPr>
            </a:lvl1pPr>
          </a:lstStyle>
          <a:p>
            <a:r>
              <a:rPr lang="it-IT"/>
              <a:t>Titolo della presentazione</a:t>
            </a:r>
          </a:p>
        </p:txBody>
      </p:sp>
      <p:sp>
        <p:nvSpPr>
          <p:cNvPr id="29" name="Segnaposto testo 27">
            <a:extLst>
              <a:ext uri="{FF2B5EF4-FFF2-40B4-BE49-F238E27FC236}">
                <a16:creationId xmlns:a16="http://schemas.microsoft.com/office/drawing/2014/main" id="{E7828FB6-3E4E-1292-2428-BE782684F267}"/>
              </a:ext>
            </a:extLst>
          </p:cNvPr>
          <p:cNvSpPr>
            <a:spLocks noGrp="1"/>
          </p:cNvSpPr>
          <p:nvPr>
            <p:ph type="body" sz="quarter" idx="12" hasCustomPrompt="1"/>
          </p:nvPr>
        </p:nvSpPr>
        <p:spPr>
          <a:xfrm>
            <a:off x="816736" y="3961829"/>
            <a:ext cx="3822319" cy="268287"/>
          </a:xfrm>
          <a:prstGeom prst="rect">
            <a:avLst/>
          </a:prstGeom>
        </p:spPr>
        <p:txBody>
          <a:bodyPr/>
          <a:lstStyle>
            <a:lvl1pPr marL="0" indent="0">
              <a:buFontTx/>
              <a:buNone/>
              <a:defRPr sz="1500"/>
            </a:lvl1pPr>
            <a:lvl2pPr marL="457200" indent="0">
              <a:buFontTx/>
              <a:buNone/>
              <a:defRPr sz="1500"/>
            </a:lvl2pPr>
            <a:lvl3pPr marL="914400" indent="0">
              <a:buFontTx/>
              <a:buNone/>
              <a:defRPr sz="1500"/>
            </a:lvl3pPr>
            <a:lvl4pPr marL="1371600" indent="0">
              <a:buFontTx/>
              <a:buNone/>
              <a:defRPr sz="1500"/>
            </a:lvl4pPr>
            <a:lvl5pPr marL="1828800" indent="0">
              <a:buFontTx/>
              <a:buNone/>
              <a:defRPr sz="1500"/>
            </a:lvl5pPr>
          </a:lstStyle>
          <a:p>
            <a:pPr lvl="0"/>
            <a:r>
              <a:rPr lang="it-IT"/>
              <a:t>Roma, xx mese 0000</a:t>
            </a:r>
          </a:p>
        </p:txBody>
      </p:sp>
    </p:spTree>
    <p:extLst>
      <p:ext uri="{BB962C8B-B14F-4D97-AF65-F5344CB8AC3E}">
        <p14:creationId xmlns:p14="http://schemas.microsoft.com/office/powerpoint/2010/main" val="1802633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3. slide CONTENUTO">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DF14EC35-87F7-70F1-67B6-6CD9B7DA81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45822" y="6048742"/>
            <a:ext cx="1080000" cy="561117"/>
          </a:xfrm>
          <a:prstGeom prst="rect">
            <a:avLst/>
          </a:prstGeom>
        </p:spPr>
      </p:pic>
      <p:sp>
        <p:nvSpPr>
          <p:cNvPr id="3" name="Segnaposto numero diapositiva 3">
            <a:extLst>
              <a:ext uri="{FF2B5EF4-FFF2-40B4-BE49-F238E27FC236}">
                <a16:creationId xmlns:a16="http://schemas.microsoft.com/office/drawing/2014/main" id="{99F93BC7-2F8D-043B-C8DB-26F096706EE5}"/>
              </a:ext>
            </a:extLst>
          </p:cNvPr>
          <p:cNvSpPr txBox="1">
            <a:spLocks/>
          </p:cNvSpPr>
          <p:nvPr userDrawn="1"/>
        </p:nvSpPr>
        <p:spPr bwMode="auto">
          <a:xfrm>
            <a:off x="10762488" y="6327435"/>
            <a:ext cx="971969" cy="431619"/>
          </a:xfrm>
          <a:prstGeom prst="rect">
            <a:avLst/>
          </a:prstGeom>
          <a:noFill/>
          <a:ln>
            <a:miter lim="800000"/>
            <a:headEnd/>
            <a:tailEnd/>
          </a:ln>
        </p:spPr>
        <p:txBody>
          <a:bodyPr vert="horz" wrap="square" lIns="91428" tIns="45714" rIns="91428" bIns="45714" numCol="1" anchor="t" anchorCtr="0" compatLnSpc="1">
            <a:prstTxWarp prst="textNoShape">
              <a:avLst/>
            </a:prstTxWarp>
          </a:bodyPr>
          <a:lstStyle>
            <a:defPPr>
              <a:defRPr lang="it-IT"/>
            </a:defPPr>
            <a:lvl1pPr algn="l" rtl="0" fontAlgn="base">
              <a:spcBef>
                <a:spcPct val="0"/>
              </a:spcBef>
              <a:spcAft>
                <a:spcPct val="0"/>
              </a:spcAft>
              <a:defRPr sz="1000" kern="1200">
                <a:solidFill>
                  <a:schemeClr val="tx1"/>
                </a:solidFill>
                <a:latin typeface="Tahoma" pitchFamily="34" charset="0"/>
                <a:ea typeface="+mn-ea"/>
                <a:cs typeface="+mn-cs"/>
              </a:defRPr>
            </a:lvl1pPr>
            <a:lvl2pPr marL="457200" algn="l" rtl="0" fontAlgn="base">
              <a:spcBef>
                <a:spcPct val="0"/>
              </a:spcBef>
              <a:spcAft>
                <a:spcPct val="0"/>
              </a:spcAft>
              <a:defRPr sz="1000" kern="1200">
                <a:solidFill>
                  <a:schemeClr val="tx1"/>
                </a:solidFill>
                <a:latin typeface="Tahoma" pitchFamily="34" charset="0"/>
                <a:ea typeface="+mn-ea"/>
                <a:cs typeface="+mn-cs"/>
              </a:defRPr>
            </a:lvl2pPr>
            <a:lvl3pPr marL="914400" algn="l" rtl="0" fontAlgn="base">
              <a:spcBef>
                <a:spcPct val="0"/>
              </a:spcBef>
              <a:spcAft>
                <a:spcPct val="0"/>
              </a:spcAft>
              <a:defRPr sz="1000" kern="1200">
                <a:solidFill>
                  <a:schemeClr val="tx1"/>
                </a:solidFill>
                <a:latin typeface="Tahoma" pitchFamily="34" charset="0"/>
                <a:ea typeface="+mn-ea"/>
                <a:cs typeface="+mn-cs"/>
              </a:defRPr>
            </a:lvl3pPr>
            <a:lvl4pPr marL="1371600" algn="l" rtl="0" fontAlgn="base">
              <a:spcBef>
                <a:spcPct val="0"/>
              </a:spcBef>
              <a:spcAft>
                <a:spcPct val="0"/>
              </a:spcAft>
              <a:defRPr sz="1000" kern="1200">
                <a:solidFill>
                  <a:schemeClr val="tx1"/>
                </a:solidFill>
                <a:latin typeface="Tahoma" pitchFamily="34" charset="0"/>
                <a:ea typeface="+mn-ea"/>
                <a:cs typeface="+mn-cs"/>
              </a:defRPr>
            </a:lvl4pPr>
            <a:lvl5pPr marL="1828800" algn="l" rtl="0" fontAlgn="base">
              <a:spcBef>
                <a:spcPct val="0"/>
              </a:spcBef>
              <a:spcAft>
                <a:spcPct val="0"/>
              </a:spcAft>
              <a:defRPr sz="1000" kern="1200">
                <a:solidFill>
                  <a:schemeClr val="tx1"/>
                </a:solidFill>
                <a:latin typeface="Tahoma" pitchFamily="34" charset="0"/>
                <a:ea typeface="+mn-ea"/>
                <a:cs typeface="+mn-cs"/>
              </a:defRPr>
            </a:lvl5pPr>
            <a:lvl6pPr marL="2286000" algn="l" defTabSz="914400" rtl="0" eaLnBrk="1" latinLnBrk="0" hangingPunct="1">
              <a:defRPr sz="1000" kern="1200">
                <a:solidFill>
                  <a:schemeClr val="tx1"/>
                </a:solidFill>
                <a:latin typeface="Tahoma" pitchFamily="34" charset="0"/>
                <a:ea typeface="+mn-ea"/>
                <a:cs typeface="+mn-cs"/>
              </a:defRPr>
            </a:lvl6pPr>
            <a:lvl7pPr marL="2743200" algn="l" defTabSz="914400" rtl="0" eaLnBrk="1" latinLnBrk="0" hangingPunct="1">
              <a:defRPr sz="1000" kern="1200">
                <a:solidFill>
                  <a:schemeClr val="tx1"/>
                </a:solidFill>
                <a:latin typeface="Tahoma" pitchFamily="34" charset="0"/>
                <a:ea typeface="+mn-ea"/>
                <a:cs typeface="+mn-cs"/>
              </a:defRPr>
            </a:lvl7pPr>
            <a:lvl8pPr marL="3200400" algn="l" defTabSz="914400" rtl="0" eaLnBrk="1" latinLnBrk="0" hangingPunct="1">
              <a:defRPr sz="1000" kern="1200">
                <a:solidFill>
                  <a:schemeClr val="tx1"/>
                </a:solidFill>
                <a:latin typeface="Tahoma" pitchFamily="34" charset="0"/>
                <a:ea typeface="+mn-ea"/>
                <a:cs typeface="+mn-cs"/>
              </a:defRPr>
            </a:lvl8pPr>
            <a:lvl9pPr marL="3657600" algn="l" defTabSz="914400" rtl="0" eaLnBrk="1" latinLnBrk="0" hangingPunct="1">
              <a:defRPr sz="1000" kern="1200">
                <a:solidFill>
                  <a:schemeClr val="tx1"/>
                </a:solidFill>
                <a:latin typeface="Tahoma" pitchFamily="34" charset="0"/>
                <a:ea typeface="+mn-ea"/>
                <a:cs typeface="+mn-cs"/>
              </a:defRPr>
            </a:lvl9pPr>
          </a:lstStyle>
          <a:p>
            <a:pPr algn="r"/>
            <a:fld id="{FE701388-28A9-4998-AF2F-B122045BD07D}" type="slidenum">
              <a:rPr lang="it-IT" sz="1000" b="0" smtClean="0">
                <a:solidFill>
                  <a:srgbClr val="1D3D90"/>
                </a:solidFill>
                <a:latin typeface="Arial" panose="020B0604020202020204" pitchFamily="34" charset="0"/>
                <a:cs typeface="Arial" panose="020B0604020202020204" pitchFamily="34" charset="0"/>
              </a:rPr>
              <a:pPr algn="r"/>
              <a:t>‹#›</a:t>
            </a:fld>
            <a:r>
              <a:rPr lang="it-IT" sz="1000" b="1">
                <a:solidFill>
                  <a:srgbClr val="1D3D90"/>
                </a:solidFill>
                <a:latin typeface="Arial" panose="020B0604020202020204" pitchFamily="34" charset="0"/>
                <a:cs typeface="Arial" panose="020B0604020202020204" pitchFamily="34" charset="0"/>
              </a:rPr>
              <a:t> </a:t>
            </a:r>
          </a:p>
        </p:txBody>
      </p:sp>
      <p:pic>
        <p:nvPicPr>
          <p:cNvPr id="4" name="Immagine 3">
            <a:extLst>
              <a:ext uri="{FF2B5EF4-FFF2-40B4-BE49-F238E27FC236}">
                <a16:creationId xmlns:a16="http://schemas.microsoft.com/office/drawing/2014/main" id="{43F8BC72-C4C2-2776-8FE4-19CFF4BD782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687821" y="340995"/>
            <a:ext cx="1079555" cy="368318"/>
          </a:xfrm>
          <a:prstGeom prst="rect">
            <a:avLst/>
          </a:prstGeom>
        </p:spPr>
      </p:pic>
    </p:spTree>
    <p:extLst>
      <p:ext uri="{BB962C8B-B14F-4D97-AF65-F5344CB8AC3E}">
        <p14:creationId xmlns:p14="http://schemas.microsoft.com/office/powerpoint/2010/main" val="1831573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Diapositiva titolo">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2A9EA30F-0869-EF04-5D54-C084B543186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92" y="0"/>
            <a:ext cx="12190815" cy="6857999"/>
          </a:xfrm>
          <a:prstGeom prst="rect">
            <a:avLst/>
          </a:prstGeom>
        </p:spPr>
      </p:pic>
    </p:spTree>
    <p:extLst>
      <p:ext uri="{BB962C8B-B14F-4D97-AF65-F5344CB8AC3E}">
        <p14:creationId xmlns:p14="http://schemas.microsoft.com/office/powerpoint/2010/main" val="31731984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slide TITOLO RELATORE">
    <p:spTree>
      <p:nvGrpSpPr>
        <p:cNvPr id="1" name=""/>
        <p:cNvGrpSpPr/>
        <p:nvPr/>
      </p:nvGrpSpPr>
      <p:grpSpPr>
        <a:xfrm>
          <a:off x="0" y="0"/>
          <a:ext cx="0" cy="0"/>
          <a:chOff x="0" y="0"/>
          <a:chExt cx="0" cy="0"/>
        </a:xfrm>
      </p:grpSpPr>
      <p:sp>
        <p:nvSpPr>
          <p:cNvPr id="26" name="Segnaposto testo 25">
            <a:extLst>
              <a:ext uri="{FF2B5EF4-FFF2-40B4-BE49-F238E27FC236}">
                <a16:creationId xmlns:a16="http://schemas.microsoft.com/office/drawing/2014/main" id="{BA175BD9-DFC2-3258-CF4D-DA9E0A130C65}"/>
              </a:ext>
            </a:extLst>
          </p:cNvPr>
          <p:cNvSpPr>
            <a:spLocks noGrp="1"/>
          </p:cNvSpPr>
          <p:nvPr>
            <p:ph type="body" sz="quarter" idx="11" hasCustomPrompt="1"/>
          </p:nvPr>
        </p:nvSpPr>
        <p:spPr>
          <a:xfrm>
            <a:off x="791845" y="2974404"/>
            <a:ext cx="5511419" cy="671004"/>
          </a:xfrm>
          <a:prstGeom prst="rect">
            <a:avLst/>
          </a:prstGeom>
        </p:spPr>
        <p:txBody>
          <a:bodyPr/>
          <a:lstStyle>
            <a:lvl1pPr marL="0" indent="0">
              <a:lnSpc>
                <a:spcPct val="100000"/>
              </a:lnSpc>
              <a:buFontTx/>
              <a:buNone/>
              <a:defRPr sz="1800"/>
            </a:lvl1pPr>
            <a:lvl2pPr marL="457200" indent="0">
              <a:lnSpc>
                <a:spcPct val="100000"/>
              </a:lnSpc>
              <a:buFontTx/>
              <a:buNone/>
              <a:defRPr sz="1800"/>
            </a:lvl2pPr>
            <a:lvl3pPr marL="914400" indent="0">
              <a:lnSpc>
                <a:spcPct val="100000"/>
              </a:lnSpc>
              <a:buFontTx/>
              <a:buNone/>
              <a:defRPr sz="1800"/>
            </a:lvl3pPr>
            <a:lvl4pPr marL="1371600" indent="0">
              <a:lnSpc>
                <a:spcPct val="100000"/>
              </a:lnSpc>
              <a:buFontTx/>
              <a:buNone/>
              <a:defRPr sz="1800"/>
            </a:lvl4pPr>
            <a:lvl5pPr marL="1828800" indent="0">
              <a:lnSpc>
                <a:spcPct val="100000"/>
              </a:lnSpc>
              <a:buFontTx/>
              <a:buNone/>
              <a:defRPr sz="1800"/>
            </a:lvl5pPr>
          </a:lstStyle>
          <a:p>
            <a:pPr lvl="0"/>
            <a:r>
              <a:rPr lang="it-IT" err="1"/>
              <a:t>Lorem</a:t>
            </a:r>
            <a:r>
              <a:rPr lang="it-IT"/>
              <a:t> </a:t>
            </a:r>
            <a:r>
              <a:rPr lang="it-IT" err="1"/>
              <a:t>ipsum</a:t>
            </a:r>
            <a:r>
              <a:rPr lang="it-IT"/>
              <a:t> dolor </a:t>
            </a:r>
            <a:r>
              <a:rPr lang="it-IT" err="1"/>
              <a:t>sit</a:t>
            </a:r>
            <a:r>
              <a:rPr lang="it-IT"/>
              <a:t> </a:t>
            </a:r>
            <a:r>
              <a:rPr lang="it-IT" err="1"/>
              <a:t>amet</a:t>
            </a:r>
            <a:r>
              <a:rPr lang="it-IT"/>
              <a:t>, </a:t>
            </a:r>
            <a:r>
              <a:rPr lang="it-IT" err="1"/>
              <a:t>consectetur</a:t>
            </a:r>
            <a:r>
              <a:rPr lang="it-IT"/>
              <a:t> </a:t>
            </a:r>
            <a:r>
              <a:rPr lang="it-IT" err="1"/>
              <a:t>adipisci</a:t>
            </a:r>
            <a:r>
              <a:rPr lang="it-IT"/>
              <a:t> </a:t>
            </a:r>
            <a:r>
              <a:rPr lang="it-IT" err="1"/>
              <a:t>elit</a:t>
            </a:r>
            <a:r>
              <a:rPr lang="it-IT"/>
              <a:t>, sed do </a:t>
            </a:r>
            <a:r>
              <a:rPr lang="it-IT" err="1"/>
              <a:t>eiusmod</a:t>
            </a:r>
            <a:r>
              <a:rPr lang="it-IT"/>
              <a:t> tempo </a:t>
            </a:r>
            <a:r>
              <a:rPr lang="it-IT" err="1"/>
              <a:t>incidunt</a:t>
            </a:r>
            <a:endParaRPr lang="it-IT"/>
          </a:p>
        </p:txBody>
      </p:sp>
      <p:pic>
        <p:nvPicPr>
          <p:cNvPr id="12" name="Elemento grafico 11">
            <a:extLst>
              <a:ext uri="{FF2B5EF4-FFF2-40B4-BE49-F238E27FC236}">
                <a16:creationId xmlns:a16="http://schemas.microsoft.com/office/drawing/2014/main" id="{5CA18CEB-1BE3-B7CD-D9D3-D16F97E6076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4337" y="4799656"/>
            <a:ext cx="10671360" cy="1587691"/>
          </a:xfrm>
          <a:prstGeom prst="rect">
            <a:avLst/>
          </a:prstGeom>
        </p:spPr>
      </p:pic>
      <p:pic>
        <p:nvPicPr>
          <p:cNvPr id="4" name="Immagine 3">
            <a:hlinkClick r:id="rId4"/>
            <a:extLst>
              <a:ext uri="{FF2B5EF4-FFF2-40B4-BE49-F238E27FC236}">
                <a16:creationId xmlns:a16="http://schemas.microsoft.com/office/drawing/2014/main" id="{C390E429-5F48-E27F-CCCA-4977DC57949B}"/>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11044433" y="522186"/>
            <a:ext cx="241312" cy="241312"/>
          </a:xfrm>
          <a:prstGeom prst="rect">
            <a:avLst/>
          </a:prstGeom>
        </p:spPr>
      </p:pic>
      <p:pic>
        <p:nvPicPr>
          <p:cNvPr id="9" name="Immagine 8">
            <a:hlinkClick r:id="rId6"/>
            <a:extLst>
              <a:ext uri="{FF2B5EF4-FFF2-40B4-BE49-F238E27FC236}">
                <a16:creationId xmlns:a16="http://schemas.microsoft.com/office/drawing/2014/main" id="{8EB9AFD0-77AF-F25B-FE21-3B866CB15C8C}"/>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9700448" y="522186"/>
            <a:ext cx="241312" cy="241312"/>
          </a:xfrm>
          <a:prstGeom prst="rect">
            <a:avLst/>
          </a:prstGeom>
        </p:spPr>
      </p:pic>
      <p:pic>
        <p:nvPicPr>
          <p:cNvPr id="10" name="Immagine 9">
            <a:hlinkClick r:id="rId8"/>
            <a:extLst>
              <a:ext uri="{FF2B5EF4-FFF2-40B4-BE49-F238E27FC236}">
                <a16:creationId xmlns:a16="http://schemas.microsoft.com/office/drawing/2014/main" id="{243033E8-9DFB-67B9-9486-D54606439A85}"/>
              </a:ext>
            </a:extLst>
          </p:cNvPr>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a:off x="10598554" y="522186"/>
            <a:ext cx="241312" cy="241312"/>
          </a:xfrm>
          <a:prstGeom prst="rect">
            <a:avLst/>
          </a:prstGeom>
        </p:spPr>
      </p:pic>
      <p:pic>
        <p:nvPicPr>
          <p:cNvPr id="11" name="Immagine 10">
            <a:hlinkClick r:id="rId10"/>
            <a:extLst>
              <a:ext uri="{FF2B5EF4-FFF2-40B4-BE49-F238E27FC236}">
                <a16:creationId xmlns:a16="http://schemas.microsoft.com/office/drawing/2014/main" id="{6041B468-DC4A-EAC1-E7A7-B79802D678D0}"/>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p:blipFill>
        <p:spPr>
          <a:xfrm>
            <a:off x="10149501" y="522186"/>
            <a:ext cx="241312" cy="241312"/>
          </a:xfrm>
          <a:prstGeom prst="rect">
            <a:avLst/>
          </a:prstGeom>
        </p:spPr>
      </p:pic>
      <p:sp>
        <p:nvSpPr>
          <p:cNvPr id="7" name="Titolo 12">
            <a:extLst>
              <a:ext uri="{FF2B5EF4-FFF2-40B4-BE49-F238E27FC236}">
                <a16:creationId xmlns:a16="http://schemas.microsoft.com/office/drawing/2014/main" id="{778BC711-A5C0-FB3B-971A-BDF4EFACFAA7}"/>
              </a:ext>
            </a:extLst>
          </p:cNvPr>
          <p:cNvSpPr>
            <a:spLocks noGrp="1"/>
          </p:cNvSpPr>
          <p:nvPr>
            <p:ph type="title" hasCustomPrompt="1"/>
          </p:nvPr>
        </p:nvSpPr>
        <p:spPr>
          <a:xfrm>
            <a:off x="786384" y="2208294"/>
            <a:ext cx="7205472" cy="559561"/>
          </a:xfrm>
          <a:prstGeom prst="rect">
            <a:avLst/>
          </a:prstGeom>
        </p:spPr>
        <p:txBody>
          <a:bodyPr/>
          <a:lstStyle>
            <a:lvl1pPr>
              <a:defRPr lang="it-IT" sz="4200" b="1" kern="1200" dirty="0">
                <a:solidFill>
                  <a:srgbClr val="006CB4"/>
                </a:solidFill>
                <a:latin typeface="+mn-lt"/>
                <a:ea typeface="+mn-ea"/>
                <a:cs typeface="+mn-cs"/>
              </a:defRPr>
            </a:lvl1pPr>
          </a:lstStyle>
          <a:p>
            <a:r>
              <a:rPr lang="it-IT"/>
              <a:t>Titolo della presentazione</a:t>
            </a:r>
          </a:p>
        </p:txBody>
      </p:sp>
      <p:sp>
        <p:nvSpPr>
          <p:cNvPr id="29" name="Segnaposto testo 27">
            <a:extLst>
              <a:ext uri="{FF2B5EF4-FFF2-40B4-BE49-F238E27FC236}">
                <a16:creationId xmlns:a16="http://schemas.microsoft.com/office/drawing/2014/main" id="{E7828FB6-3E4E-1292-2428-BE782684F267}"/>
              </a:ext>
            </a:extLst>
          </p:cNvPr>
          <p:cNvSpPr>
            <a:spLocks noGrp="1"/>
          </p:cNvSpPr>
          <p:nvPr>
            <p:ph type="body" sz="quarter" idx="12" hasCustomPrompt="1"/>
          </p:nvPr>
        </p:nvSpPr>
        <p:spPr>
          <a:xfrm>
            <a:off x="816736" y="3961829"/>
            <a:ext cx="3822319" cy="268287"/>
          </a:xfrm>
          <a:prstGeom prst="rect">
            <a:avLst/>
          </a:prstGeom>
        </p:spPr>
        <p:txBody>
          <a:bodyPr/>
          <a:lstStyle>
            <a:lvl1pPr marL="0" indent="0">
              <a:buFontTx/>
              <a:buNone/>
              <a:defRPr sz="1500"/>
            </a:lvl1pPr>
            <a:lvl2pPr marL="457200" indent="0">
              <a:buFontTx/>
              <a:buNone/>
              <a:defRPr sz="1500"/>
            </a:lvl2pPr>
            <a:lvl3pPr marL="914400" indent="0">
              <a:buFontTx/>
              <a:buNone/>
              <a:defRPr sz="1500"/>
            </a:lvl3pPr>
            <a:lvl4pPr marL="1371600" indent="0">
              <a:buFontTx/>
              <a:buNone/>
              <a:defRPr sz="1500"/>
            </a:lvl4pPr>
            <a:lvl5pPr marL="1828800" indent="0">
              <a:buFontTx/>
              <a:buNone/>
              <a:defRPr sz="1500"/>
            </a:lvl5pPr>
          </a:lstStyle>
          <a:p>
            <a:pPr lvl="0"/>
            <a:r>
              <a:rPr lang="it-IT"/>
              <a:t>Roma, xx mese 0000</a:t>
            </a:r>
          </a:p>
        </p:txBody>
      </p:sp>
    </p:spTree>
    <p:extLst>
      <p:ext uri="{BB962C8B-B14F-4D97-AF65-F5344CB8AC3E}">
        <p14:creationId xmlns:p14="http://schemas.microsoft.com/office/powerpoint/2010/main" val="1893619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slide TITOLO">
    <p:spTree>
      <p:nvGrpSpPr>
        <p:cNvPr id="1" name=""/>
        <p:cNvGrpSpPr/>
        <p:nvPr/>
      </p:nvGrpSpPr>
      <p:grpSpPr>
        <a:xfrm>
          <a:off x="0" y="0"/>
          <a:ext cx="0" cy="0"/>
          <a:chOff x="0" y="0"/>
          <a:chExt cx="0" cy="0"/>
        </a:xfrm>
      </p:grpSpPr>
      <p:sp>
        <p:nvSpPr>
          <p:cNvPr id="26" name="Segnaposto testo 25">
            <a:extLst>
              <a:ext uri="{FF2B5EF4-FFF2-40B4-BE49-F238E27FC236}">
                <a16:creationId xmlns:a16="http://schemas.microsoft.com/office/drawing/2014/main" id="{BA175BD9-DFC2-3258-CF4D-DA9E0A130C65}"/>
              </a:ext>
            </a:extLst>
          </p:cNvPr>
          <p:cNvSpPr>
            <a:spLocks noGrp="1"/>
          </p:cNvSpPr>
          <p:nvPr>
            <p:ph type="body" sz="quarter" idx="11" hasCustomPrompt="1"/>
          </p:nvPr>
        </p:nvSpPr>
        <p:spPr>
          <a:xfrm>
            <a:off x="791845" y="2712276"/>
            <a:ext cx="5511419" cy="671004"/>
          </a:xfrm>
          <a:prstGeom prst="rect">
            <a:avLst/>
          </a:prstGeom>
        </p:spPr>
        <p:txBody>
          <a:bodyPr/>
          <a:lstStyle>
            <a:lvl1pPr marL="0" indent="0">
              <a:lnSpc>
                <a:spcPct val="100000"/>
              </a:lnSpc>
              <a:buFontTx/>
              <a:buNone/>
              <a:defRPr sz="1800">
                <a:solidFill>
                  <a:srgbClr val="064487"/>
                </a:solidFill>
              </a:defRPr>
            </a:lvl1pPr>
            <a:lvl2pPr marL="457200" indent="0">
              <a:lnSpc>
                <a:spcPct val="100000"/>
              </a:lnSpc>
              <a:buFontTx/>
              <a:buNone/>
              <a:defRPr sz="1800"/>
            </a:lvl2pPr>
            <a:lvl3pPr marL="914400" indent="0">
              <a:lnSpc>
                <a:spcPct val="100000"/>
              </a:lnSpc>
              <a:buFontTx/>
              <a:buNone/>
              <a:defRPr sz="1800"/>
            </a:lvl3pPr>
            <a:lvl4pPr marL="1371600" indent="0">
              <a:lnSpc>
                <a:spcPct val="100000"/>
              </a:lnSpc>
              <a:buFontTx/>
              <a:buNone/>
              <a:defRPr sz="1800"/>
            </a:lvl4pPr>
            <a:lvl5pPr marL="1828800" indent="0">
              <a:lnSpc>
                <a:spcPct val="100000"/>
              </a:lnSpc>
              <a:buFontTx/>
              <a:buNone/>
              <a:defRPr sz="1800"/>
            </a:lvl5pPr>
          </a:lstStyle>
          <a:p>
            <a:pPr lvl="0"/>
            <a:r>
              <a:rPr lang="it-IT" err="1"/>
              <a:t>Lorem</a:t>
            </a:r>
            <a:r>
              <a:rPr lang="it-IT"/>
              <a:t> </a:t>
            </a:r>
            <a:r>
              <a:rPr lang="it-IT" err="1"/>
              <a:t>ipsum</a:t>
            </a:r>
            <a:r>
              <a:rPr lang="it-IT"/>
              <a:t> dolor </a:t>
            </a:r>
            <a:r>
              <a:rPr lang="it-IT" err="1"/>
              <a:t>sit</a:t>
            </a:r>
            <a:r>
              <a:rPr lang="it-IT"/>
              <a:t> </a:t>
            </a:r>
            <a:r>
              <a:rPr lang="it-IT" err="1"/>
              <a:t>amet</a:t>
            </a:r>
            <a:r>
              <a:rPr lang="it-IT"/>
              <a:t>, </a:t>
            </a:r>
            <a:r>
              <a:rPr lang="it-IT" err="1"/>
              <a:t>consectetur</a:t>
            </a:r>
            <a:r>
              <a:rPr lang="it-IT"/>
              <a:t> </a:t>
            </a:r>
            <a:r>
              <a:rPr lang="it-IT" err="1"/>
              <a:t>adipisci</a:t>
            </a:r>
            <a:r>
              <a:rPr lang="it-IT"/>
              <a:t> </a:t>
            </a:r>
            <a:r>
              <a:rPr lang="it-IT" err="1"/>
              <a:t>elit</a:t>
            </a:r>
            <a:r>
              <a:rPr lang="it-IT"/>
              <a:t>, sed do </a:t>
            </a:r>
            <a:r>
              <a:rPr lang="it-IT" err="1"/>
              <a:t>eiusmod</a:t>
            </a:r>
            <a:r>
              <a:rPr lang="it-IT"/>
              <a:t> tempo </a:t>
            </a:r>
            <a:r>
              <a:rPr lang="it-IT" err="1"/>
              <a:t>incidunt</a:t>
            </a:r>
            <a:endParaRPr lang="it-IT"/>
          </a:p>
        </p:txBody>
      </p:sp>
      <p:pic>
        <p:nvPicPr>
          <p:cNvPr id="12" name="Elemento grafico 11">
            <a:extLst>
              <a:ext uri="{FF2B5EF4-FFF2-40B4-BE49-F238E27FC236}">
                <a16:creationId xmlns:a16="http://schemas.microsoft.com/office/drawing/2014/main" id="{5CA18CEB-1BE3-B7CD-D9D3-D16F97E6076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4337" y="4799656"/>
            <a:ext cx="10671360" cy="1587691"/>
          </a:xfrm>
          <a:prstGeom prst="rect">
            <a:avLst/>
          </a:prstGeom>
        </p:spPr>
      </p:pic>
      <p:pic>
        <p:nvPicPr>
          <p:cNvPr id="4" name="Immagine 3">
            <a:hlinkClick r:id="rId4"/>
            <a:extLst>
              <a:ext uri="{FF2B5EF4-FFF2-40B4-BE49-F238E27FC236}">
                <a16:creationId xmlns:a16="http://schemas.microsoft.com/office/drawing/2014/main" id="{C390E429-5F48-E27F-CCCA-4977DC57949B}"/>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11044433" y="522186"/>
            <a:ext cx="241312" cy="241312"/>
          </a:xfrm>
          <a:prstGeom prst="rect">
            <a:avLst/>
          </a:prstGeom>
        </p:spPr>
      </p:pic>
      <p:pic>
        <p:nvPicPr>
          <p:cNvPr id="9" name="Immagine 8">
            <a:hlinkClick r:id="rId6"/>
            <a:extLst>
              <a:ext uri="{FF2B5EF4-FFF2-40B4-BE49-F238E27FC236}">
                <a16:creationId xmlns:a16="http://schemas.microsoft.com/office/drawing/2014/main" id="{8EB9AFD0-77AF-F25B-FE21-3B866CB15C8C}"/>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9700448" y="522186"/>
            <a:ext cx="241312" cy="241312"/>
          </a:xfrm>
          <a:prstGeom prst="rect">
            <a:avLst/>
          </a:prstGeom>
        </p:spPr>
      </p:pic>
      <p:pic>
        <p:nvPicPr>
          <p:cNvPr id="10" name="Immagine 9">
            <a:hlinkClick r:id="rId8"/>
            <a:extLst>
              <a:ext uri="{FF2B5EF4-FFF2-40B4-BE49-F238E27FC236}">
                <a16:creationId xmlns:a16="http://schemas.microsoft.com/office/drawing/2014/main" id="{243033E8-9DFB-67B9-9486-D54606439A85}"/>
              </a:ext>
            </a:extLst>
          </p:cNvPr>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a:off x="10598554" y="522186"/>
            <a:ext cx="241312" cy="241312"/>
          </a:xfrm>
          <a:prstGeom prst="rect">
            <a:avLst/>
          </a:prstGeom>
        </p:spPr>
      </p:pic>
      <p:pic>
        <p:nvPicPr>
          <p:cNvPr id="11" name="Immagine 10">
            <a:hlinkClick r:id="rId10"/>
            <a:extLst>
              <a:ext uri="{FF2B5EF4-FFF2-40B4-BE49-F238E27FC236}">
                <a16:creationId xmlns:a16="http://schemas.microsoft.com/office/drawing/2014/main" id="{6041B468-DC4A-EAC1-E7A7-B79802D678D0}"/>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p:blipFill>
        <p:spPr>
          <a:xfrm>
            <a:off x="10149501" y="522186"/>
            <a:ext cx="241312" cy="241312"/>
          </a:xfrm>
          <a:prstGeom prst="rect">
            <a:avLst/>
          </a:prstGeom>
        </p:spPr>
      </p:pic>
      <p:sp>
        <p:nvSpPr>
          <p:cNvPr id="7" name="Titolo 12">
            <a:extLst>
              <a:ext uri="{FF2B5EF4-FFF2-40B4-BE49-F238E27FC236}">
                <a16:creationId xmlns:a16="http://schemas.microsoft.com/office/drawing/2014/main" id="{778BC711-A5C0-FB3B-971A-BDF4EFACFAA7}"/>
              </a:ext>
            </a:extLst>
          </p:cNvPr>
          <p:cNvSpPr>
            <a:spLocks noGrp="1"/>
          </p:cNvSpPr>
          <p:nvPr>
            <p:ph type="title" hasCustomPrompt="1"/>
          </p:nvPr>
        </p:nvSpPr>
        <p:spPr>
          <a:xfrm>
            <a:off x="786384" y="1946166"/>
            <a:ext cx="7205472" cy="559561"/>
          </a:xfrm>
          <a:prstGeom prst="rect">
            <a:avLst/>
          </a:prstGeom>
        </p:spPr>
        <p:txBody>
          <a:bodyPr/>
          <a:lstStyle>
            <a:lvl1pPr>
              <a:defRPr lang="it-IT" sz="4200" b="1" kern="1200" dirty="0">
                <a:solidFill>
                  <a:srgbClr val="006CB4"/>
                </a:solidFill>
                <a:latin typeface="+mn-lt"/>
                <a:ea typeface="+mn-ea"/>
                <a:cs typeface="+mn-cs"/>
              </a:defRPr>
            </a:lvl1pPr>
          </a:lstStyle>
          <a:p>
            <a:r>
              <a:rPr lang="it-IT"/>
              <a:t>Titolo della presentazione</a:t>
            </a:r>
          </a:p>
        </p:txBody>
      </p:sp>
      <p:sp>
        <p:nvSpPr>
          <p:cNvPr id="29" name="Segnaposto testo 27">
            <a:extLst>
              <a:ext uri="{FF2B5EF4-FFF2-40B4-BE49-F238E27FC236}">
                <a16:creationId xmlns:a16="http://schemas.microsoft.com/office/drawing/2014/main" id="{E7828FB6-3E4E-1292-2428-BE782684F267}"/>
              </a:ext>
            </a:extLst>
          </p:cNvPr>
          <p:cNvSpPr>
            <a:spLocks noGrp="1"/>
          </p:cNvSpPr>
          <p:nvPr>
            <p:ph type="body" sz="quarter" idx="12" hasCustomPrompt="1"/>
          </p:nvPr>
        </p:nvSpPr>
        <p:spPr>
          <a:xfrm>
            <a:off x="816736" y="3699701"/>
            <a:ext cx="3822319" cy="268287"/>
          </a:xfrm>
          <a:prstGeom prst="rect">
            <a:avLst/>
          </a:prstGeom>
        </p:spPr>
        <p:txBody>
          <a:bodyPr/>
          <a:lstStyle>
            <a:lvl1pPr marL="0" indent="0">
              <a:buFontTx/>
              <a:buNone/>
              <a:defRPr sz="1500"/>
            </a:lvl1pPr>
            <a:lvl2pPr marL="457200" indent="0">
              <a:buFontTx/>
              <a:buNone/>
              <a:defRPr sz="1500"/>
            </a:lvl2pPr>
            <a:lvl3pPr marL="914400" indent="0">
              <a:buFontTx/>
              <a:buNone/>
              <a:defRPr sz="1500"/>
            </a:lvl3pPr>
            <a:lvl4pPr marL="1371600" indent="0">
              <a:buFontTx/>
              <a:buNone/>
              <a:defRPr sz="1500"/>
            </a:lvl4pPr>
            <a:lvl5pPr marL="1828800" indent="0">
              <a:buFontTx/>
              <a:buNone/>
              <a:defRPr sz="1500"/>
            </a:lvl5pPr>
          </a:lstStyle>
          <a:p>
            <a:pPr lvl="0"/>
            <a:r>
              <a:rPr lang="it-IT"/>
              <a:t>Roma, xx mese 0000</a:t>
            </a:r>
          </a:p>
        </p:txBody>
      </p:sp>
    </p:spTree>
    <p:extLst>
      <p:ext uri="{BB962C8B-B14F-4D97-AF65-F5344CB8AC3E}">
        <p14:creationId xmlns:p14="http://schemas.microsoft.com/office/powerpoint/2010/main" val="10865795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slide CONTENUTO">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DF14EC35-87F7-70F1-67B6-6CD9B7DA81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45822" y="6048742"/>
            <a:ext cx="1080000" cy="561117"/>
          </a:xfrm>
          <a:prstGeom prst="rect">
            <a:avLst/>
          </a:prstGeom>
        </p:spPr>
      </p:pic>
      <p:sp>
        <p:nvSpPr>
          <p:cNvPr id="3" name="Segnaposto numero diapositiva 3">
            <a:extLst>
              <a:ext uri="{FF2B5EF4-FFF2-40B4-BE49-F238E27FC236}">
                <a16:creationId xmlns:a16="http://schemas.microsoft.com/office/drawing/2014/main" id="{99F93BC7-2F8D-043B-C8DB-26F096706EE5}"/>
              </a:ext>
            </a:extLst>
          </p:cNvPr>
          <p:cNvSpPr txBox="1">
            <a:spLocks/>
          </p:cNvSpPr>
          <p:nvPr userDrawn="1"/>
        </p:nvSpPr>
        <p:spPr bwMode="auto">
          <a:xfrm>
            <a:off x="10762488" y="6327435"/>
            <a:ext cx="971969" cy="431619"/>
          </a:xfrm>
          <a:prstGeom prst="rect">
            <a:avLst/>
          </a:prstGeom>
          <a:noFill/>
          <a:ln>
            <a:miter lim="800000"/>
            <a:headEnd/>
            <a:tailEnd/>
          </a:ln>
        </p:spPr>
        <p:txBody>
          <a:bodyPr vert="horz" wrap="square" lIns="91428" tIns="45714" rIns="91428" bIns="45714" numCol="1" anchor="t" anchorCtr="0" compatLnSpc="1">
            <a:prstTxWarp prst="textNoShape">
              <a:avLst/>
            </a:prstTxWarp>
          </a:bodyPr>
          <a:lstStyle>
            <a:defPPr>
              <a:defRPr lang="it-IT"/>
            </a:defPPr>
            <a:lvl1pPr algn="l" rtl="0" fontAlgn="base">
              <a:spcBef>
                <a:spcPct val="0"/>
              </a:spcBef>
              <a:spcAft>
                <a:spcPct val="0"/>
              </a:spcAft>
              <a:defRPr sz="1000" kern="1200">
                <a:solidFill>
                  <a:schemeClr val="tx1"/>
                </a:solidFill>
                <a:latin typeface="Tahoma" pitchFamily="34" charset="0"/>
                <a:ea typeface="+mn-ea"/>
                <a:cs typeface="+mn-cs"/>
              </a:defRPr>
            </a:lvl1pPr>
            <a:lvl2pPr marL="457200" algn="l" rtl="0" fontAlgn="base">
              <a:spcBef>
                <a:spcPct val="0"/>
              </a:spcBef>
              <a:spcAft>
                <a:spcPct val="0"/>
              </a:spcAft>
              <a:defRPr sz="1000" kern="1200">
                <a:solidFill>
                  <a:schemeClr val="tx1"/>
                </a:solidFill>
                <a:latin typeface="Tahoma" pitchFamily="34" charset="0"/>
                <a:ea typeface="+mn-ea"/>
                <a:cs typeface="+mn-cs"/>
              </a:defRPr>
            </a:lvl2pPr>
            <a:lvl3pPr marL="914400" algn="l" rtl="0" fontAlgn="base">
              <a:spcBef>
                <a:spcPct val="0"/>
              </a:spcBef>
              <a:spcAft>
                <a:spcPct val="0"/>
              </a:spcAft>
              <a:defRPr sz="1000" kern="1200">
                <a:solidFill>
                  <a:schemeClr val="tx1"/>
                </a:solidFill>
                <a:latin typeface="Tahoma" pitchFamily="34" charset="0"/>
                <a:ea typeface="+mn-ea"/>
                <a:cs typeface="+mn-cs"/>
              </a:defRPr>
            </a:lvl3pPr>
            <a:lvl4pPr marL="1371600" algn="l" rtl="0" fontAlgn="base">
              <a:spcBef>
                <a:spcPct val="0"/>
              </a:spcBef>
              <a:spcAft>
                <a:spcPct val="0"/>
              </a:spcAft>
              <a:defRPr sz="1000" kern="1200">
                <a:solidFill>
                  <a:schemeClr val="tx1"/>
                </a:solidFill>
                <a:latin typeface="Tahoma" pitchFamily="34" charset="0"/>
                <a:ea typeface="+mn-ea"/>
                <a:cs typeface="+mn-cs"/>
              </a:defRPr>
            </a:lvl4pPr>
            <a:lvl5pPr marL="1828800" algn="l" rtl="0" fontAlgn="base">
              <a:spcBef>
                <a:spcPct val="0"/>
              </a:spcBef>
              <a:spcAft>
                <a:spcPct val="0"/>
              </a:spcAft>
              <a:defRPr sz="1000" kern="1200">
                <a:solidFill>
                  <a:schemeClr val="tx1"/>
                </a:solidFill>
                <a:latin typeface="Tahoma" pitchFamily="34" charset="0"/>
                <a:ea typeface="+mn-ea"/>
                <a:cs typeface="+mn-cs"/>
              </a:defRPr>
            </a:lvl5pPr>
            <a:lvl6pPr marL="2286000" algn="l" defTabSz="914400" rtl="0" eaLnBrk="1" latinLnBrk="0" hangingPunct="1">
              <a:defRPr sz="1000" kern="1200">
                <a:solidFill>
                  <a:schemeClr val="tx1"/>
                </a:solidFill>
                <a:latin typeface="Tahoma" pitchFamily="34" charset="0"/>
                <a:ea typeface="+mn-ea"/>
                <a:cs typeface="+mn-cs"/>
              </a:defRPr>
            </a:lvl6pPr>
            <a:lvl7pPr marL="2743200" algn="l" defTabSz="914400" rtl="0" eaLnBrk="1" latinLnBrk="0" hangingPunct="1">
              <a:defRPr sz="1000" kern="1200">
                <a:solidFill>
                  <a:schemeClr val="tx1"/>
                </a:solidFill>
                <a:latin typeface="Tahoma" pitchFamily="34" charset="0"/>
                <a:ea typeface="+mn-ea"/>
                <a:cs typeface="+mn-cs"/>
              </a:defRPr>
            </a:lvl7pPr>
            <a:lvl8pPr marL="3200400" algn="l" defTabSz="914400" rtl="0" eaLnBrk="1" latinLnBrk="0" hangingPunct="1">
              <a:defRPr sz="1000" kern="1200">
                <a:solidFill>
                  <a:schemeClr val="tx1"/>
                </a:solidFill>
                <a:latin typeface="Tahoma" pitchFamily="34" charset="0"/>
                <a:ea typeface="+mn-ea"/>
                <a:cs typeface="+mn-cs"/>
              </a:defRPr>
            </a:lvl8pPr>
            <a:lvl9pPr marL="3657600" algn="l" defTabSz="914400" rtl="0" eaLnBrk="1" latinLnBrk="0" hangingPunct="1">
              <a:defRPr sz="1000" kern="1200">
                <a:solidFill>
                  <a:schemeClr val="tx1"/>
                </a:solidFill>
                <a:latin typeface="Tahoma" pitchFamily="34" charset="0"/>
                <a:ea typeface="+mn-ea"/>
                <a:cs typeface="+mn-cs"/>
              </a:defRPr>
            </a:lvl9pPr>
          </a:lstStyle>
          <a:p>
            <a:pPr algn="r"/>
            <a:fld id="{FE701388-28A9-4998-AF2F-B122045BD07D}" type="slidenum">
              <a:rPr lang="it-IT" sz="1000" b="0" smtClean="0">
                <a:solidFill>
                  <a:srgbClr val="1D3D90"/>
                </a:solidFill>
                <a:latin typeface="Arial" panose="020B0604020202020204" pitchFamily="34" charset="0"/>
                <a:cs typeface="Arial" panose="020B0604020202020204" pitchFamily="34" charset="0"/>
              </a:rPr>
              <a:pPr algn="r"/>
              <a:t>‹#›</a:t>
            </a:fld>
            <a:r>
              <a:rPr lang="it-IT" sz="1000" b="1">
                <a:solidFill>
                  <a:srgbClr val="1D3D90"/>
                </a:solidFill>
                <a:latin typeface="Arial" panose="020B0604020202020204" pitchFamily="34" charset="0"/>
                <a:cs typeface="Arial" panose="020B0604020202020204" pitchFamily="34" charset="0"/>
              </a:rPr>
              <a:t> </a:t>
            </a:r>
          </a:p>
        </p:txBody>
      </p:sp>
      <p:pic>
        <p:nvPicPr>
          <p:cNvPr id="4" name="Immagine 3">
            <a:extLst>
              <a:ext uri="{FF2B5EF4-FFF2-40B4-BE49-F238E27FC236}">
                <a16:creationId xmlns:a16="http://schemas.microsoft.com/office/drawing/2014/main" id="{43F8BC72-C4C2-2776-8FE4-19CFF4BD782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687821" y="340995"/>
            <a:ext cx="1079555" cy="368318"/>
          </a:xfrm>
          <a:prstGeom prst="rect">
            <a:avLst/>
          </a:prstGeom>
        </p:spPr>
      </p:pic>
      <p:sp>
        <p:nvSpPr>
          <p:cNvPr id="10" name="Segnaposto testo 13">
            <a:extLst>
              <a:ext uri="{FF2B5EF4-FFF2-40B4-BE49-F238E27FC236}">
                <a16:creationId xmlns:a16="http://schemas.microsoft.com/office/drawing/2014/main" id="{4100893E-DA7C-0A70-B0FB-9CAD49069AE1}"/>
              </a:ext>
            </a:extLst>
          </p:cNvPr>
          <p:cNvSpPr>
            <a:spLocks noGrp="1"/>
          </p:cNvSpPr>
          <p:nvPr>
            <p:ph type="body" sz="quarter" idx="14"/>
          </p:nvPr>
        </p:nvSpPr>
        <p:spPr>
          <a:xfrm>
            <a:off x="447675" y="2095499"/>
            <a:ext cx="10239375" cy="3819525"/>
          </a:xfrm>
          <a:prstGeom prst="rect">
            <a:avLst/>
          </a:prstGeom>
        </p:spPr>
        <p:txBody>
          <a:bodyPr/>
          <a:lstStyle>
            <a:lvl1pPr marL="0" indent="0">
              <a:lnSpc>
                <a:spcPct val="100000"/>
              </a:lnSpc>
              <a:spcBef>
                <a:spcPts val="0"/>
              </a:spcBef>
              <a:buClr>
                <a:srgbClr val="00A7E1"/>
              </a:buClr>
              <a:buFont typeface="Arial" panose="020B0604020202020204" pitchFamily="34" charset="0"/>
              <a:buNone/>
              <a:defRPr sz="1800"/>
            </a:lvl1pPr>
          </a:lstStyle>
          <a:p>
            <a:pPr lvl="0"/>
            <a:r>
              <a:rPr lang="it-IT"/>
              <a:t>Fare clic per modificare gli stili del testo dello schema</a:t>
            </a:r>
          </a:p>
        </p:txBody>
      </p:sp>
      <p:sp>
        <p:nvSpPr>
          <p:cNvPr id="12" name="Segnaposto testo 18">
            <a:extLst>
              <a:ext uri="{FF2B5EF4-FFF2-40B4-BE49-F238E27FC236}">
                <a16:creationId xmlns:a16="http://schemas.microsoft.com/office/drawing/2014/main" id="{31698888-AF99-48C6-7A88-8969AD164D8C}"/>
              </a:ext>
            </a:extLst>
          </p:cNvPr>
          <p:cNvSpPr>
            <a:spLocks noGrp="1"/>
          </p:cNvSpPr>
          <p:nvPr>
            <p:ph type="body" sz="quarter" idx="15" hasCustomPrompt="1"/>
          </p:nvPr>
        </p:nvSpPr>
        <p:spPr>
          <a:xfrm>
            <a:off x="447675" y="6061075"/>
            <a:ext cx="10239375" cy="457200"/>
          </a:xfrm>
          <a:prstGeom prst="rect">
            <a:avLst/>
          </a:prstGeom>
        </p:spPr>
        <p:txBody>
          <a:bodyPr/>
          <a:lstStyle>
            <a:lvl1pPr marL="0" indent="0">
              <a:lnSpc>
                <a:spcPct val="100000"/>
              </a:lnSpc>
              <a:spcBef>
                <a:spcPts val="0"/>
              </a:spcBef>
              <a:buNone/>
              <a:defRPr sz="800">
                <a:solidFill>
                  <a:srgbClr val="7F7F7F"/>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it-IT"/>
              <a:t>Fare clic per inserire le fonti</a:t>
            </a:r>
          </a:p>
        </p:txBody>
      </p:sp>
      <p:sp>
        <p:nvSpPr>
          <p:cNvPr id="13" name="Titolo 12">
            <a:extLst>
              <a:ext uri="{FF2B5EF4-FFF2-40B4-BE49-F238E27FC236}">
                <a16:creationId xmlns:a16="http://schemas.microsoft.com/office/drawing/2014/main" id="{E9CCD33E-5F30-1160-FBC8-5241CA22FCBF}"/>
              </a:ext>
            </a:extLst>
          </p:cNvPr>
          <p:cNvSpPr>
            <a:spLocks noGrp="1"/>
          </p:cNvSpPr>
          <p:nvPr>
            <p:ph type="title" hasCustomPrompt="1"/>
          </p:nvPr>
        </p:nvSpPr>
        <p:spPr>
          <a:xfrm>
            <a:off x="457200" y="488951"/>
            <a:ext cx="6619875" cy="1168400"/>
          </a:xfrm>
          <a:prstGeom prst="rect">
            <a:avLst/>
          </a:prstGeom>
        </p:spPr>
        <p:txBody>
          <a:bodyPr/>
          <a:lstStyle>
            <a:lvl1pPr>
              <a:defRPr sz="2400" b="1"/>
            </a:lvl1pPr>
          </a:lstStyle>
          <a:p>
            <a:r>
              <a:rPr lang="it-IT"/>
              <a:t>Fare clic per inserire il titolo della slide</a:t>
            </a:r>
          </a:p>
        </p:txBody>
      </p:sp>
    </p:spTree>
    <p:extLst>
      <p:ext uri="{BB962C8B-B14F-4D97-AF65-F5344CB8AC3E}">
        <p14:creationId xmlns:p14="http://schemas.microsoft.com/office/powerpoint/2010/main" val="14467251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slide CONTENUTO RELATORE">
    <p:spTree>
      <p:nvGrpSpPr>
        <p:cNvPr id="1" name=""/>
        <p:cNvGrpSpPr/>
        <p:nvPr/>
      </p:nvGrpSpPr>
      <p:grpSpPr>
        <a:xfrm>
          <a:off x="0" y="0"/>
          <a:ext cx="0" cy="0"/>
          <a:chOff x="0" y="0"/>
          <a:chExt cx="0" cy="0"/>
        </a:xfrm>
      </p:grpSpPr>
      <p:pic>
        <p:nvPicPr>
          <p:cNvPr id="24" name="Immagine 23">
            <a:extLst>
              <a:ext uri="{FF2B5EF4-FFF2-40B4-BE49-F238E27FC236}">
                <a16:creationId xmlns:a16="http://schemas.microsoft.com/office/drawing/2014/main" id="{8EDD3529-9E70-DE3F-99CD-7060351D3C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256392" y="6159579"/>
            <a:ext cx="1080000" cy="561117"/>
          </a:xfrm>
          <a:prstGeom prst="rect">
            <a:avLst/>
          </a:prstGeom>
        </p:spPr>
      </p:pic>
      <p:sp>
        <p:nvSpPr>
          <p:cNvPr id="3" name="Segnaposto numero diapositiva 3">
            <a:extLst>
              <a:ext uri="{FF2B5EF4-FFF2-40B4-BE49-F238E27FC236}">
                <a16:creationId xmlns:a16="http://schemas.microsoft.com/office/drawing/2014/main" id="{99F93BC7-2F8D-043B-C8DB-26F096706EE5}"/>
              </a:ext>
            </a:extLst>
          </p:cNvPr>
          <p:cNvSpPr txBox="1">
            <a:spLocks/>
          </p:cNvSpPr>
          <p:nvPr userDrawn="1"/>
        </p:nvSpPr>
        <p:spPr bwMode="auto">
          <a:xfrm>
            <a:off x="10762488" y="6327435"/>
            <a:ext cx="971969" cy="431619"/>
          </a:xfrm>
          <a:prstGeom prst="rect">
            <a:avLst/>
          </a:prstGeom>
          <a:noFill/>
          <a:ln>
            <a:miter lim="800000"/>
            <a:headEnd/>
            <a:tailEnd/>
          </a:ln>
        </p:spPr>
        <p:txBody>
          <a:bodyPr vert="horz" wrap="square" lIns="91428" tIns="45714" rIns="91428" bIns="45714" numCol="1" anchor="t" anchorCtr="0" compatLnSpc="1">
            <a:prstTxWarp prst="textNoShape">
              <a:avLst/>
            </a:prstTxWarp>
          </a:bodyPr>
          <a:lstStyle>
            <a:defPPr>
              <a:defRPr lang="it-IT"/>
            </a:defPPr>
            <a:lvl1pPr algn="l" rtl="0" fontAlgn="base">
              <a:spcBef>
                <a:spcPct val="0"/>
              </a:spcBef>
              <a:spcAft>
                <a:spcPct val="0"/>
              </a:spcAft>
              <a:defRPr sz="1000" kern="1200">
                <a:solidFill>
                  <a:schemeClr val="tx1"/>
                </a:solidFill>
                <a:latin typeface="Tahoma" pitchFamily="34" charset="0"/>
                <a:ea typeface="+mn-ea"/>
                <a:cs typeface="+mn-cs"/>
              </a:defRPr>
            </a:lvl1pPr>
            <a:lvl2pPr marL="457200" algn="l" rtl="0" fontAlgn="base">
              <a:spcBef>
                <a:spcPct val="0"/>
              </a:spcBef>
              <a:spcAft>
                <a:spcPct val="0"/>
              </a:spcAft>
              <a:defRPr sz="1000" kern="1200">
                <a:solidFill>
                  <a:schemeClr val="tx1"/>
                </a:solidFill>
                <a:latin typeface="Tahoma" pitchFamily="34" charset="0"/>
                <a:ea typeface="+mn-ea"/>
                <a:cs typeface="+mn-cs"/>
              </a:defRPr>
            </a:lvl2pPr>
            <a:lvl3pPr marL="914400" algn="l" rtl="0" fontAlgn="base">
              <a:spcBef>
                <a:spcPct val="0"/>
              </a:spcBef>
              <a:spcAft>
                <a:spcPct val="0"/>
              </a:spcAft>
              <a:defRPr sz="1000" kern="1200">
                <a:solidFill>
                  <a:schemeClr val="tx1"/>
                </a:solidFill>
                <a:latin typeface="Tahoma" pitchFamily="34" charset="0"/>
                <a:ea typeface="+mn-ea"/>
                <a:cs typeface="+mn-cs"/>
              </a:defRPr>
            </a:lvl3pPr>
            <a:lvl4pPr marL="1371600" algn="l" rtl="0" fontAlgn="base">
              <a:spcBef>
                <a:spcPct val="0"/>
              </a:spcBef>
              <a:spcAft>
                <a:spcPct val="0"/>
              </a:spcAft>
              <a:defRPr sz="1000" kern="1200">
                <a:solidFill>
                  <a:schemeClr val="tx1"/>
                </a:solidFill>
                <a:latin typeface="Tahoma" pitchFamily="34" charset="0"/>
                <a:ea typeface="+mn-ea"/>
                <a:cs typeface="+mn-cs"/>
              </a:defRPr>
            </a:lvl4pPr>
            <a:lvl5pPr marL="1828800" algn="l" rtl="0" fontAlgn="base">
              <a:spcBef>
                <a:spcPct val="0"/>
              </a:spcBef>
              <a:spcAft>
                <a:spcPct val="0"/>
              </a:spcAft>
              <a:defRPr sz="1000" kern="1200">
                <a:solidFill>
                  <a:schemeClr val="tx1"/>
                </a:solidFill>
                <a:latin typeface="Tahoma" pitchFamily="34" charset="0"/>
                <a:ea typeface="+mn-ea"/>
                <a:cs typeface="+mn-cs"/>
              </a:defRPr>
            </a:lvl5pPr>
            <a:lvl6pPr marL="2286000" algn="l" defTabSz="914400" rtl="0" eaLnBrk="1" latinLnBrk="0" hangingPunct="1">
              <a:defRPr sz="1000" kern="1200">
                <a:solidFill>
                  <a:schemeClr val="tx1"/>
                </a:solidFill>
                <a:latin typeface="Tahoma" pitchFamily="34" charset="0"/>
                <a:ea typeface="+mn-ea"/>
                <a:cs typeface="+mn-cs"/>
              </a:defRPr>
            </a:lvl6pPr>
            <a:lvl7pPr marL="2743200" algn="l" defTabSz="914400" rtl="0" eaLnBrk="1" latinLnBrk="0" hangingPunct="1">
              <a:defRPr sz="1000" kern="1200">
                <a:solidFill>
                  <a:schemeClr val="tx1"/>
                </a:solidFill>
                <a:latin typeface="Tahoma" pitchFamily="34" charset="0"/>
                <a:ea typeface="+mn-ea"/>
                <a:cs typeface="+mn-cs"/>
              </a:defRPr>
            </a:lvl7pPr>
            <a:lvl8pPr marL="3200400" algn="l" defTabSz="914400" rtl="0" eaLnBrk="1" latinLnBrk="0" hangingPunct="1">
              <a:defRPr sz="1000" kern="1200">
                <a:solidFill>
                  <a:schemeClr val="tx1"/>
                </a:solidFill>
                <a:latin typeface="Tahoma" pitchFamily="34" charset="0"/>
                <a:ea typeface="+mn-ea"/>
                <a:cs typeface="+mn-cs"/>
              </a:defRPr>
            </a:lvl8pPr>
            <a:lvl9pPr marL="3657600" algn="l" defTabSz="914400" rtl="0" eaLnBrk="1" latinLnBrk="0" hangingPunct="1">
              <a:defRPr sz="1000" kern="1200">
                <a:solidFill>
                  <a:schemeClr val="tx1"/>
                </a:solidFill>
                <a:latin typeface="Tahoma" pitchFamily="34" charset="0"/>
                <a:ea typeface="+mn-ea"/>
                <a:cs typeface="+mn-cs"/>
              </a:defRPr>
            </a:lvl9pPr>
          </a:lstStyle>
          <a:p>
            <a:pPr algn="r"/>
            <a:fld id="{FE701388-28A9-4998-AF2F-B122045BD07D}" type="slidenum">
              <a:rPr lang="it-IT" sz="1000" b="0" smtClean="0">
                <a:solidFill>
                  <a:srgbClr val="1D3D90"/>
                </a:solidFill>
                <a:latin typeface="Arial" panose="020B0604020202020204" pitchFamily="34" charset="0"/>
                <a:cs typeface="Arial" panose="020B0604020202020204" pitchFamily="34" charset="0"/>
              </a:rPr>
              <a:pPr algn="r"/>
              <a:t>‹#›</a:t>
            </a:fld>
            <a:r>
              <a:rPr lang="it-IT" sz="1000" b="1">
                <a:solidFill>
                  <a:srgbClr val="1D3D90"/>
                </a:solidFill>
                <a:latin typeface="Arial" panose="020B0604020202020204" pitchFamily="34" charset="0"/>
                <a:cs typeface="Arial" panose="020B0604020202020204" pitchFamily="34" charset="0"/>
              </a:rPr>
              <a:t> </a:t>
            </a:r>
          </a:p>
        </p:txBody>
      </p:sp>
      <p:pic>
        <p:nvPicPr>
          <p:cNvPr id="4" name="Immagine 3">
            <a:extLst>
              <a:ext uri="{FF2B5EF4-FFF2-40B4-BE49-F238E27FC236}">
                <a16:creationId xmlns:a16="http://schemas.microsoft.com/office/drawing/2014/main" id="{43F8BC72-C4C2-2776-8FE4-19CFF4BD782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687821" y="340995"/>
            <a:ext cx="1079555" cy="368318"/>
          </a:xfrm>
          <a:prstGeom prst="rect">
            <a:avLst/>
          </a:prstGeom>
        </p:spPr>
      </p:pic>
      <p:sp>
        <p:nvSpPr>
          <p:cNvPr id="10" name="Segnaposto testo 13">
            <a:extLst>
              <a:ext uri="{FF2B5EF4-FFF2-40B4-BE49-F238E27FC236}">
                <a16:creationId xmlns:a16="http://schemas.microsoft.com/office/drawing/2014/main" id="{4100893E-DA7C-0A70-B0FB-9CAD49069AE1}"/>
              </a:ext>
            </a:extLst>
          </p:cNvPr>
          <p:cNvSpPr>
            <a:spLocks noGrp="1"/>
          </p:cNvSpPr>
          <p:nvPr>
            <p:ph type="body" sz="quarter" idx="14"/>
          </p:nvPr>
        </p:nvSpPr>
        <p:spPr>
          <a:xfrm>
            <a:off x="447675" y="2095500"/>
            <a:ext cx="10239375" cy="3310513"/>
          </a:xfrm>
          <a:prstGeom prst="rect">
            <a:avLst/>
          </a:prstGeom>
        </p:spPr>
        <p:txBody>
          <a:bodyPr>
            <a:normAutofit/>
          </a:bodyPr>
          <a:lstStyle>
            <a:lvl1pPr marL="0" indent="0">
              <a:lnSpc>
                <a:spcPct val="100000"/>
              </a:lnSpc>
              <a:spcBef>
                <a:spcPts val="0"/>
              </a:spcBef>
              <a:buClr>
                <a:srgbClr val="00A7E1"/>
              </a:buClr>
              <a:buFont typeface="Arial" panose="020B0604020202020204" pitchFamily="34" charset="0"/>
              <a:buNone/>
              <a:defRPr sz="1800"/>
            </a:lvl1pPr>
          </a:lstStyle>
          <a:p>
            <a:pPr lvl="0"/>
            <a:r>
              <a:rPr lang="it-IT"/>
              <a:t>Fare clic per modificare gli stili del testo dello schema</a:t>
            </a:r>
          </a:p>
        </p:txBody>
      </p:sp>
      <p:sp>
        <p:nvSpPr>
          <p:cNvPr id="12" name="Segnaposto testo 18">
            <a:extLst>
              <a:ext uri="{FF2B5EF4-FFF2-40B4-BE49-F238E27FC236}">
                <a16:creationId xmlns:a16="http://schemas.microsoft.com/office/drawing/2014/main" id="{31698888-AF99-48C6-7A88-8969AD164D8C}"/>
              </a:ext>
            </a:extLst>
          </p:cNvPr>
          <p:cNvSpPr>
            <a:spLocks noGrp="1"/>
          </p:cNvSpPr>
          <p:nvPr>
            <p:ph type="body" sz="quarter" idx="15" hasCustomPrompt="1"/>
          </p:nvPr>
        </p:nvSpPr>
        <p:spPr>
          <a:xfrm>
            <a:off x="447675" y="6264477"/>
            <a:ext cx="10239375" cy="209096"/>
          </a:xfrm>
          <a:prstGeom prst="rect">
            <a:avLst/>
          </a:prstGeom>
        </p:spPr>
        <p:txBody>
          <a:bodyPr tIns="0" bIns="0" anchor="ctr" anchorCtr="0"/>
          <a:lstStyle>
            <a:lvl1pPr marL="0" indent="0">
              <a:lnSpc>
                <a:spcPct val="100000"/>
              </a:lnSpc>
              <a:spcBef>
                <a:spcPts val="0"/>
              </a:spcBef>
              <a:buNone/>
              <a:defRPr sz="1100" b="1">
                <a:solidFill>
                  <a:srgbClr val="064487"/>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it-IT"/>
              <a:t>Nome Cognome relatore</a:t>
            </a:r>
          </a:p>
        </p:txBody>
      </p:sp>
      <p:sp>
        <p:nvSpPr>
          <p:cNvPr id="13" name="Titolo 12">
            <a:extLst>
              <a:ext uri="{FF2B5EF4-FFF2-40B4-BE49-F238E27FC236}">
                <a16:creationId xmlns:a16="http://schemas.microsoft.com/office/drawing/2014/main" id="{E9CCD33E-5F30-1160-FBC8-5241CA22FCBF}"/>
              </a:ext>
            </a:extLst>
          </p:cNvPr>
          <p:cNvSpPr>
            <a:spLocks noGrp="1"/>
          </p:cNvSpPr>
          <p:nvPr>
            <p:ph type="title" hasCustomPrompt="1"/>
          </p:nvPr>
        </p:nvSpPr>
        <p:spPr>
          <a:xfrm>
            <a:off x="457200" y="488951"/>
            <a:ext cx="6619875" cy="1168400"/>
          </a:xfrm>
          <a:prstGeom prst="rect">
            <a:avLst/>
          </a:prstGeom>
        </p:spPr>
        <p:txBody>
          <a:bodyPr/>
          <a:lstStyle>
            <a:lvl1pPr>
              <a:defRPr sz="2400" b="1"/>
            </a:lvl1pPr>
          </a:lstStyle>
          <a:p>
            <a:r>
              <a:rPr lang="it-IT"/>
              <a:t>Fare clic per inserire il titolo della slide</a:t>
            </a:r>
          </a:p>
        </p:txBody>
      </p:sp>
      <p:sp>
        <p:nvSpPr>
          <p:cNvPr id="5" name="Segnaposto testo 18">
            <a:extLst>
              <a:ext uri="{FF2B5EF4-FFF2-40B4-BE49-F238E27FC236}">
                <a16:creationId xmlns:a16="http://schemas.microsoft.com/office/drawing/2014/main" id="{833D1EA7-8EBA-028C-182E-04344EF23601}"/>
              </a:ext>
            </a:extLst>
          </p:cNvPr>
          <p:cNvSpPr>
            <a:spLocks noGrp="1"/>
          </p:cNvSpPr>
          <p:nvPr>
            <p:ph type="body" sz="quarter" idx="16" hasCustomPrompt="1"/>
          </p:nvPr>
        </p:nvSpPr>
        <p:spPr>
          <a:xfrm>
            <a:off x="447675" y="5570378"/>
            <a:ext cx="10239375" cy="457200"/>
          </a:xfrm>
          <a:prstGeom prst="rect">
            <a:avLst/>
          </a:prstGeom>
        </p:spPr>
        <p:txBody>
          <a:bodyPr/>
          <a:lstStyle>
            <a:lvl1pPr marL="0" indent="0">
              <a:lnSpc>
                <a:spcPct val="100000"/>
              </a:lnSpc>
              <a:spcBef>
                <a:spcPts val="0"/>
              </a:spcBef>
              <a:buNone/>
              <a:defRPr sz="800">
                <a:solidFill>
                  <a:srgbClr val="7F7F7F"/>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it-IT"/>
              <a:t>Fare clic per inserire le fonti</a:t>
            </a:r>
          </a:p>
        </p:txBody>
      </p:sp>
      <p:sp>
        <p:nvSpPr>
          <p:cNvPr id="6" name="Segnaposto testo 18">
            <a:extLst>
              <a:ext uri="{FF2B5EF4-FFF2-40B4-BE49-F238E27FC236}">
                <a16:creationId xmlns:a16="http://schemas.microsoft.com/office/drawing/2014/main" id="{6AF4E4F9-EF39-2B5F-E113-49B2504E23B1}"/>
              </a:ext>
            </a:extLst>
          </p:cNvPr>
          <p:cNvSpPr>
            <a:spLocks noGrp="1"/>
          </p:cNvSpPr>
          <p:nvPr>
            <p:ph type="body" sz="quarter" idx="17" hasCustomPrompt="1"/>
          </p:nvPr>
        </p:nvSpPr>
        <p:spPr>
          <a:xfrm>
            <a:off x="439301" y="6514926"/>
            <a:ext cx="10239375" cy="106938"/>
          </a:xfrm>
          <a:prstGeom prst="rect">
            <a:avLst/>
          </a:prstGeom>
        </p:spPr>
        <p:txBody>
          <a:bodyPr tIns="0" bIns="0" anchor="ctr" anchorCtr="0"/>
          <a:lstStyle>
            <a:lvl1pPr marL="0" indent="0">
              <a:lnSpc>
                <a:spcPct val="100000"/>
              </a:lnSpc>
              <a:spcBef>
                <a:spcPts val="0"/>
              </a:spcBef>
              <a:buNone/>
              <a:defRPr sz="900">
                <a:solidFill>
                  <a:srgbClr val="064487"/>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it-IT"/>
              <a:t>Job Title relatore</a:t>
            </a:r>
          </a:p>
        </p:txBody>
      </p:sp>
    </p:spTree>
    <p:extLst>
      <p:ext uri="{BB962C8B-B14F-4D97-AF65-F5344CB8AC3E}">
        <p14:creationId xmlns:p14="http://schemas.microsoft.com/office/powerpoint/2010/main" val="298229865"/>
      </p:ext>
    </p:extLst>
  </p:cSld>
  <p:clrMapOvr>
    <a:masterClrMapping/>
  </p:clrMapOvr>
  <p:extLst>
    <p:ext uri="{DCECCB84-F9BA-43D5-87BE-67443E8EF086}">
      <p15:sldGuideLst xmlns:p15="http://schemas.microsoft.com/office/powerpoint/2012/main">
        <p15:guide id="1" orient="horz" pos="415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5. slide FINALE ">
    <p:spTree>
      <p:nvGrpSpPr>
        <p:cNvPr id="1" name=""/>
        <p:cNvGrpSpPr/>
        <p:nvPr/>
      </p:nvGrpSpPr>
      <p:grpSpPr>
        <a:xfrm>
          <a:off x="0" y="0"/>
          <a:ext cx="0" cy="0"/>
          <a:chOff x="0" y="0"/>
          <a:chExt cx="0" cy="0"/>
        </a:xfrm>
      </p:grpSpPr>
      <p:pic>
        <p:nvPicPr>
          <p:cNvPr id="11" name="Immagine 10">
            <a:extLst>
              <a:ext uri="{FF2B5EF4-FFF2-40B4-BE49-F238E27FC236}">
                <a16:creationId xmlns:a16="http://schemas.microsoft.com/office/drawing/2014/main" id="{FFF5D30E-5558-61CC-F063-FFC9CFA05F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5521" y="5161650"/>
            <a:ext cx="10774702" cy="164592"/>
          </a:xfrm>
          <a:prstGeom prst="rect">
            <a:avLst/>
          </a:prstGeom>
        </p:spPr>
      </p:pic>
      <p:pic>
        <p:nvPicPr>
          <p:cNvPr id="5" name="Immagine 4">
            <a:hlinkClick r:id="rId3"/>
            <a:extLst>
              <a:ext uri="{FF2B5EF4-FFF2-40B4-BE49-F238E27FC236}">
                <a16:creationId xmlns:a16="http://schemas.microsoft.com/office/drawing/2014/main" id="{BABF7A11-D016-D5DC-A229-90BE06E762E3}"/>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1044433" y="522186"/>
            <a:ext cx="241312" cy="241312"/>
          </a:xfrm>
          <a:prstGeom prst="rect">
            <a:avLst/>
          </a:prstGeom>
        </p:spPr>
      </p:pic>
      <p:pic>
        <p:nvPicPr>
          <p:cNvPr id="6" name="Immagine 5">
            <a:hlinkClick r:id="rId5"/>
            <a:extLst>
              <a:ext uri="{FF2B5EF4-FFF2-40B4-BE49-F238E27FC236}">
                <a16:creationId xmlns:a16="http://schemas.microsoft.com/office/drawing/2014/main" id="{4667D887-3C4C-8DF7-AD5B-0D326595E8B5}"/>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9700448" y="522186"/>
            <a:ext cx="241312" cy="241312"/>
          </a:xfrm>
          <a:prstGeom prst="rect">
            <a:avLst/>
          </a:prstGeom>
        </p:spPr>
      </p:pic>
      <p:pic>
        <p:nvPicPr>
          <p:cNvPr id="7" name="Immagine 6">
            <a:hlinkClick r:id="rId7"/>
            <a:extLst>
              <a:ext uri="{FF2B5EF4-FFF2-40B4-BE49-F238E27FC236}">
                <a16:creationId xmlns:a16="http://schemas.microsoft.com/office/drawing/2014/main" id="{3087A144-F99E-E84B-41CD-79FB9DB0BDC2}"/>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10598554" y="522186"/>
            <a:ext cx="241312" cy="241312"/>
          </a:xfrm>
          <a:prstGeom prst="rect">
            <a:avLst/>
          </a:prstGeom>
        </p:spPr>
      </p:pic>
      <p:pic>
        <p:nvPicPr>
          <p:cNvPr id="8" name="Immagine 7">
            <a:hlinkClick r:id="rId9"/>
            <a:extLst>
              <a:ext uri="{FF2B5EF4-FFF2-40B4-BE49-F238E27FC236}">
                <a16:creationId xmlns:a16="http://schemas.microsoft.com/office/drawing/2014/main" id="{7C461048-E956-FB0C-7B8D-5FADE034A962}"/>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10149501" y="522186"/>
            <a:ext cx="241312" cy="241312"/>
          </a:xfrm>
          <a:prstGeom prst="rect">
            <a:avLst/>
          </a:prstGeom>
        </p:spPr>
      </p:pic>
      <p:pic>
        <p:nvPicPr>
          <p:cNvPr id="12" name="Immagine 3">
            <a:extLst>
              <a:ext uri="{FF2B5EF4-FFF2-40B4-BE49-F238E27FC236}">
                <a16:creationId xmlns:a16="http://schemas.microsoft.com/office/drawing/2014/main" id="{CD3BCA47-388B-82ED-96D6-2D117D921EA6}"/>
              </a:ext>
            </a:extLst>
          </p:cNvPr>
          <p:cNvPicPr>
            <a:picLocks noChangeAspect="1"/>
          </p:cNvPicPr>
          <p:nvPr userDrawn="1"/>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9224374" y="5661141"/>
            <a:ext cx="2127367" cy="725806"/>
          </a:xfrm>
          <a:prstGeom prst="rect">
            <a:avLst/>
          </a:prstGeom>
        </p:spPr>
      </p:pic>
    </p:spTree>
    <p:extLst>
      <p:ext uri="{BB962C8B-B14F-4D97-AF65-F5344CB8AC3E}">
        <p14:creationId xmlns:p14="http://schemas.microsoft.com/office/powerpoint/2010/main" val="22109894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6_slide FINALE EF">
    <p:spTree>
      <p:nvGrpSpPr>
        <p:cNvPr id="1" name=""/>
        <p:cNvGrpSpPr/>
        <p:nvPr/>
      </p:nvGrpSpPr>
      <p:grpSpPr>
        <a:xfrm>
          <a:off x="0" y="0"/>
          <a:ext cx="0" cy="0"/>
          <a:chOff x="0" y="0"/>
          <a:chExt cx="0" cy="0"/>
        </a:xfrm>
      </p:grpSpPr>
      <p:pic>
        <p:nvPicPr>
          <p:cNvPr id="11" name="Immagine 10">
            <a:extLst>
              <a:ext uri="{FF2B5EF4-FFF2-40B4-BE49-F238E27FC236}">
                <a16:creationId xmlns:a16="http://schemas.microsoft.com/office/drawing/2014/main" id="{FFF5D30E-5558-61CC-F063-FFC9CFA05F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5521" y="5161650"/>
            <a:ext cx="10774702" cy="164592"/>
          </a:xfrm>
          <a:prstGeom prst="rect">
            <a:avLst/>
          </a:prstGeom>
        </p:spPr>
      </p:pic>
      <p:pic>
        <p:nvPicPr>
          <p:cNvPr id="5" name="Immagine 4">
            <a:hlinkClick r:id="rId3"/>
            <a:extLst>
              <a:ext uri="{FF2B5EF4-FFF2-40B4-BE49-F238E27FC236}">
                <a16:creationId xmlns:a16="http://schemas.microsoft.com/office/drawing/2014/main" id="{BABF7A11-D016-D5DC-A229-90BE06E762E3}"/>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1044433" y="522186"/>
            <a:ext cx="241312" cy="241312"/>
          </a:xfrm>
          <a:prstGeom prst="rect">
            <a:avLst/>
          </a:prstGeom>
        </p:spPr>
      </p:pic>
      <p:pic>
        <p:nvPicPr>
          <p:cNvPr id="6" name="Immagine 5">
            <a:hlinkClick r:id="rId5"/>
            <a:extLst>
              <a:ext uri="{FF2B5EF4-FFF2-40B4-BE49-F238E27FC236}">
                <a16:creationId xmlns:a16="http://schemas.microsoft.com/office/drawing/2014/main" id="{4667D887-3C4C-8DF7-AD5B-0D326595E8B5}"/>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9700448" y="522186"/>
            <a:ext cx="241312" cy="241312"/>
          </a:xfrm>
          <a:prstGeom prst="rect">
            <a:avLst/>
          </a:prstGeom>
        </p:spPr>
      </p:pic>
      <p:pic>
        <p:nvPicPr>
          <p:cNvPr id="7" name="Immagine 6">
            <a:hlinkClick r:id="rId7"/>
            <a:extLst>
              <a:ext uri="{FF2B5EF4-FFF2-40B4-BE49-F238E27FC236}">
                <a16:creationId xmlns:a16="http://schemas.microsoft.com/office/drawing/2014/main" id="{3087A144-F99E-E84B-41CD-79FB9DB0BDC2}"/>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10598554" y="522186"/>
            <a:ext cx="241312" cy="241312"/>
          </a:xfrm>
          <a:prstGeom prst="rect">
            <a:avLst/>
          </a:prstGeom>
        </p:spPr>
      </p:pic>
      <p:pic>
        <p:nvPicPr>
          <p:cNvPr id="8" name="Immagine 7">
            <a:hlinkClick r:id="rId9"/>
            <a:extLst>
              <a:ext uri="{FF2B5EF4-FFF2-40B4-BE49-F238E27FC236}">
                <a16:creationId xmlns:a16="http://schemas.microsoft.com/office/drawing/2014/main" id="{7C461048-E956-FB0C-7B8D-5FADE034A962}"/>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10149501" y="522186"/>
            <a:ext cx="241312" cy="241312"/>
          </a:xfrm>
          <a:prstGeom prst="rect">
            <a:avLst/>
          </a:prstGeom>
        </p:spPr>
      </p:pic>
      <p:pic>
        <p:nvPicPr>
          <p:cNvPr id="12" name="Immagine 3">
            <a:extLst>
              <a:ext uri="{FF2B5EF4-FFF2-40B4-BE49-F238E27FC236}">
                <a16:creationId xmlns:a16="http://schemas.microsoft.com/office/drawing/2014/main" id="{CD3BCA47-388B-82ED-96D6-2D117D921EA6}"/>
              </a:ext>
            </a:extLst>
          </p:cNvPr>
          <p:cNvPicPr>
            <a:picLocks noChangeAspect="1"/>
          </p:cNvPicPr>
          <p:nvPr userDrawn="1"/>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9224374" y="5661141"/>
            <a:ext cx="2127367" cy="725806"/>
          </a:xfrm>
          <a:prstGeom prst="rect">
            <a:avLst/>
          </a:prstGeom>
        </p:spPr>
      </p:pic>
      <p:sp>
        <p:nvSpPr>
          <p:cNvPr id="3" name="CasellaDiTesto 2">
            <a:extLst>
              <a:ext uri="{FF2B5EF4-FFF2-40B4-BE49-F238E27FC236}">
                <a16:creationId xmlns:a16="http://schemas.microsoft.com/office/drawing/2014/main" id="{30099CC1-3FD6-AC12-6ECE-5E01048FEB64}"/>
              </a:ext>
            </a:extLst>
          </p:cNvPr>
          <p:cNvSpPr txBox="1"/>
          <p:nvPr userDrawn="1"/>
        </p:nvSpPr>
        <p:spPr>
          <a:xfrm>
            <a:off x="846790" y="5668171"/>
            <a:ext cx="7936992" cy="830997"/>
          </a:xfrm>
          <a:prstGeom prst="rect">
            <a:avLst/>
          </a:prstGeom>
          <a:noFill/>
        </p:spPr>
        <p:txBody>
          <a:bodyPr wrap="square" rtlCol="0">
            <a:spAutoFit/>
          </a:bodyPr>
          <a:lstStyle/>
          <a:p>
            <a:pPr algn="just"/>
            <a:r>
              <a:rPr lang="it-IT" sz="1200">
                <a:solidFill>
                  <a:srgbClr val="064487"/>
                </a:solidFill>
              </a:rPr>
              <a:t>Elettricità Futura è la principale associazione delle imprese elettriche che operano nel settore dell’energia elettrica in Italia. Rappresenta e tutela produttori di energia elettrica da fonti rinnovabili e da fonti convenzionali, trader, distributori, venditori e fornitori di servizi, al fine di contribuire a creare le basi per un mercato elettrico efficiente e per rispondere alle sfide del futuro.</a:t>
            </a:r>
          </a:p>
        </p:txBody>
      </p:sp>
      <p:cxnSp>
        <p:nvCxnSpPr>
          <p:cNvPr id="4" name="Connettore diritto 3">
            <a:extLst>
              <a:ext uri="{FF2B5EF4-FFF2-40B4-BE49-F238E27FC236}">
                <a16:creationId xmlns:a16="http://schemas.microsoft.com/office/drawing/2014/main" id="{C52ECC3B-6073-29F8-BA8C-091C47FE1E77}"/>
              </a:ext>
            </a:extLst>
          </p:cNvPr>
          <p:cNvCxnSpPr>
            <a:cxnSpLocks/>
          </p:cNvCxnSpPr>
          <p:nvPr userDrawn="1"/>
        </p:nvCxnSpPr>
        <p:spPr>
          <a:xfrm>
            <a:off x="8956540" y="5715969"/>
            <a:ext cx="0" cy="652272"/>
          </a:xfrm>
          <a:prstGeom prst="line">
            <a:avLst/>
          </a:prstGeom>
          <a:ln w="19050" cap="rnd">
            <a:solidFill>
              <a:srgbClr val="00A7E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14074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 slide VUOTA">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34167F06-BD9C-E34D-A1A1-43647D9353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45822" y="6048742"/>
            <a:ext cx="1080000" cy="561117"/>
          </a:xfrm>
          <a:prstGeom prst="rect">
            <a:avLst/>
          </a:prstGeom>
        </p:spPr>
      </p:pic>
      <p:sp>
        <p:nvSpPr>
          <p:cNvPr id="3" name="Segnaposto numero diapositiva 3">
            <a:extLst>
              <a:ext uri="{FF2B5EF4-FFF2-40B4-BE49-F238E27FC236}">
                <a16:creationId xmlns:a16="http://schemas.microsoft.com/office/drawing/2014/main" id="{31DA9FC4-12AF-5CFA-F38A-DB6672FE16C6}"/>
              </a:ext>
            </a:extLst>
          </p:cNvPr>
          <p:cNvSpPr txBox="1">
            <a:spLocks/>
          </p:cNvSpPr>
          <p:nvPr userDrawn="1"/>
        </p:nvSpPr>
        <p:spPr bwMode="auto">
          <a:xfrm>
            <a:off x="10762488" y="6327435"/>
            <a:ext cx="971969" cy="431619"/>
          </a:xfrm>
          <a:prstGeom prst="rect">
            <a:avLst/>
          </a:prstGeom>
          <a:noFill/>
          <a:ln>
            <a:miter lim="800000"/>
            <a:headEnd/>
            <a:tailEnd/>
          </a:ln>
        </p:spPr>
        <p:txBody>
          <a:bodyPr vert="horz" wrap="square" lIns="91428" tIns="45714" rIns="91428" bIns="45714" numCol="1" anchor="t" anchorCtr="0" compatLnSpc="1">
            <a:prstTxWarp prst="textNoShape">
              <a:avLst/>
            </a:prstTxWarp>
          </a:bodyPr>
          <a:lstStyle>
            <a:defPPr>
              <a:defRPr lang="it-IT"/>
            </a:defPPr>
            <a:lvl1pPr algn="l" rtl="0" fontAlgn="base">
              <a:spcBef>
                <a:spcPct val="0"/>
              </a:spcBef>
              <a:spcAft>
                <a:spcPct val="0"/>
              </a:spcAft>
              <a:defRPr sz="1000" kern="1200">
                <a:solidFill>
                  <a:schemeClr val="tx1"/>
                </a:solidFill>
                <a:latin typeface="Tahoma" pitchFamily="34" charset="0"/>
                <a:ea typeface="+mn-ea"/>
                <a:cs typeface="+mn-cs"/>
              </a:defRPr>
            </a:lvl1pPr>
            <a:lvl2pPr marL="457200" algn="l" rtl="0" fontAlgn="base">
              <a:spcBef>
                <a:spcPct val="0"/>
              </a:spcBef>
              <a:spcAft>
                <a:spcPct val="0"/>
              </a:spcAft>
              <a:defRPr sz="1000" kern="1200">
                <a:solidFill>
                  <a:schemeClr val="tx1"/>
                </a:solidFill>
                <a:latin typeface="Tahoma" pitchFamily="34" charset="0"/>
                <a:ea typeface="+mn-ea"/>
                <a:cs typeface="+mn-cs"/>
              </a:defRPr>
            </a:lvl2pPr>
            <a:lvl3pPr marL="914400" algn="l" rtl="0" fontAlgn="base">
              <a:spcBef>
                <a:spcPct val="0"/>
              </a:spcBef>
              <a:spcAft>
                <a:spcPct val="0"/>
              </a:spcAft>
              <a:defRPr sz="1000" kern="1200">
                <a:solidFill>
                  <a:schemeClr val="tx1"/>
                </a:solidFill>
                <a:latin typeface="Tahoma" pitchFamily="34" charset="0"/>
                <a:ea typeface="+mn-ea"/>
                <a:cs typeface="+mn-cs"/>
              </a:defRPr>
            </a:lvl3pPr>
            <a:lvl4pPr marL="1371600" algn="l" rtl="0" fontAlgn="base">
              <a:spcBef>
                <a:spcPct val="0"/>
              </a:spcBef>
              <a:spcAft>
                <a:spcPct val="0"/>
              </a:spcAft>
              <a:defRPr sz="1000" kern="1200">
                <a:solidFill>
                  <a:schemeClr val="tx1"/>
                </a:solidFill>
                <a:latin typeface="Tahoma" pitchFamily="34" charset="0"/>
                <a:ea typeface="+mn-ea"/>
                <a:cs typeface="+mn-cs"/>
              </a:defRPr>
            </a:lvl4pPr>
            <a:lvl5pPr marL="1828800" algn="l" rtl="0" fontAlgn="base">
              <a:spcBef>
                <a:spcPct val="0"/>
              </a:spcBef>
              <a:spcAft>
                <a:spcPct val="0"/>
              </a:spcAft>
              <a:defRPr sz="1000" kern="1200">
                <a:solidFill>
                  <a:schemeClr val="tx1"/>
                </a:solidFill>
                <a:latin typeface="Tahoma" pitchFamily="34" charset="0"/>
                <a:ea typeface="+mn-ea"/>
                <a:cs typeface="+mn-cs"/>
              </a:defRPr>
            </a:lvl5pPr>
            <a:lvl6pPr marL="2286000" algn="l" defTabSz="914400" rtl="0" eaLnBrk="1" latinLnBrk="0" hangingPunct="1">
              <a:defRPr sz="1000" kern="1200">
                <a:solidFill>
                  <a:schemeClr val="tx1"/>
                </a:solidFill>
                <a:latin typeface="Tahoma" pitchFamily="34" charset="0"/>
                <a:ea typeface="+mn-ea"/>
                <a:cs typeface="+mn-cs"/>
              </a:defRPr>
            </a:lvl6pPr>
            <a:lvl7pPr marL="2743200" algn="l" defTabSz="914400" rtl="0" eaLnBrk="1" latinLnBrk="0" hangingPunct="1">
              <a:defRPr sz="1000" kern="1200">
                <a:solidFill>
                  <a:schemeClr val="tx1"/>
                </a:solidFill>
                <a:latin typeface="Tahoma" pitchFamily="34" charset="0"/>
                <a:ea typeface="+mn-ea"/>
                <a:cs typeface="+mn-cs"/>
              </a:defRPr>
            </a:lvl7pPr>
            <a:lvl8pPr marL="3200400" algn="l" defTabSz="914400" rtl="0" eaLnBrk="1" latinLnBrk="0" hangingPunct="1">
              <a:defRPr sz="1000" kern="1200">
                <a:solidFill>
                  <a:schemeClr val="tx1"/>
                </a:solidFill>
                <a:latin typeface="Tahoma" pitchFamily="34" charset="0"/>
                <a:ea typeface="+mn-ea"/>
                <a:cs typeface="+mn-cs"/>
              </a:defRPr>
            </a:lvl8pPr>
            <a:lvl9pPr marL="3657600" algn="l" defTabSz="914400" rtl="0" eaLnBrk="1" latinLnBrk="0" hangingPunct="1">
              <a:defRPr sz="1000" kern="1200">
                <a:solidFill>
                  <a:schemeClr val="tx1"/>
                </a:solidFill>
                <a:latin typeface="Tahoma" pitchFamily="34" charset="0"/>
                <a:ea typeface="+mn-ea"/>
                <a:cs typeface="+mn-cs"/>
              </a:defRPr>
            </a:lvl9pPr>
          </a:lstStyle>
          <a:p>
            <a:pPr algn="r"/>
            <a:fld id="{FE701388-28A9-4998-AF2F-B122045BD07D}" type="slidenum">
              <a:rPr lang="it-IT" sz="1000" b="0" smtClean="0">
                <a:solidFill>
                  <a:srgbClr val="1D3D90"/>
                </a:solidFill>
                <a:latin typeface="Arial" panose="020B0604020202020204" pitchFamily="34" charset="0"/>
                <a:cs typeface="Arial" panose="020B0604020202020204" pitchFamily="34" charset="0"/>
              </a:rPr>
              <a:pPr algn="r"/>
              <a:t>‹#›</a:t>
            </a:fld>
            <a:r>
              <a:rPr lang="it-IT" sz="1000" b="1">
                <a:solidFill>
                  <a:srgbClr val="1D3D9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481999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Vuota">
    <p:spTree>
      <p:nvGrpSpPr>
        <p:cNvPr id="1" name=""/>
        <p:cNvGrpSpPr/>
        <p:nvPr/>
      </p:nvGrpSpPr>
      <p:grpSpPr>
        <a:xfrm>
          <a:off x="0" y="0"/>
          <a:ext cx="0" cy="0"/>
          <a:chOff x="0" y="0"/>
          <a:chExt cx="0" cy="0"/>
        </a:xfrm>
      </p:grpSpPr>
      <p:pic>
        <p:nvPicPr>
          <p:cNvPr id="2" name="Immagine 1" descr="Immagine che contiene testo&#10;&#10;Descrizione generata automaticamente">
            <a:extLst>
              <a:ext uri="{FF2B5EF4-FFF2-40B4-BE49-F238E27FC236}">
                <a16:creationId xmlns:a16="http://schemas.microsoft.com/office/drawing/2014/main" id="{7C0530DC-E0DD-30B6-8CFA-C7F5E713B6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83497" y="290316"/>
            <a:ext cx="1080000" cy="371868"/>
          </a:xfrm>
          <a:prstGeom prst="rect">
            <a:avLst/>
          </a:prstGeom>
        </p:spPr>
      </p:pic>
      <p:pic>
        <p:nvPicPr>
          <p:cNvPr id="3" name="Immagine 2">
            <a:extLst>
              <a:ext uri="{FF2B5EF4-FFF2-40B4-BE49-F238E27FC236}">
                <a16:creationId xmlns:a16="http://schemas.microsoft.com/office/drawing/2014/main" id="{71956601-7800-735F-FE51-E46D1D0B094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45822" y="6048742"/>
            <a:ext cx="1080000" cy="561117"/>
          </a:xfrm>
          <a:prstGeom prst="rect">
            <a:avLst/>
          </a:prstGeom>
        </p:spPr>
      </p:pic>
      <p:sp>
        <p:nvSpPr>
          <p:cNvPr id="4" name="Segnaposto numero diapositiva 3">
            <a:extLst>
              <a:ext uri="{FF2B5EF4-FFF2-40B4-BE49-F238E27FC236}">
                <a16:creationId xmlns:a16="http://schemas.microsoft.com/office/drawing/2014/main" id="{3ECDBB06-A8C4-E5D8-483F-1098AA5C482C}"/>
              </a:ext>
            </a:extLst>
          </p:cNvPr>
          <p:cNvSpPr txBox="1">
            <a:spLocks/>
          </p:cNvSpPr>
          <p:nvPr userDrawn="1"/>
        </p:nvSpPr>
        <p:spPr bwMode="auto">
          <a:xfrm>
            <a:off x="11281436" y="6327435"/>
            <a:ext cx="453021" cy="431619"/>
          </a:xfrm>
          <a:prstGeom prst="rect">
            <a:avLst/>
          </a:prstGeom>
          <a:noFill/>
          <a:ln>
            <a:miter lim="800000"/>
            <a:headEnd/>
            <a:tailEnd/>
          </a:ln>
        </p:spPr>
        <p:txBody>
          <a:bodyPr vert="horz" wrap="square" lIns="91428" tIns="45714" rIns="91428" bIns="45714" numCol="1" anchor="t" anchorCtr="0" compatLnSpc="1">
            <a:prstTxWarp prst="textNoShape">
              <a:avLst/>
            </a:prstTxWarp>
          </a:bodyPr>
          <a:lstStyle>
            <a:defPPr>
              <a:defRPr lang="it-IT"/>
            </a:defPPr>
            <a:lvl1pPr algn="l" rtl="0" fontAlgn="base">
              <a:spcBef>
                <a:spcPct val="0"/>
              </a:spcBef>
              <a:spcAft>
                <a:spcPct val="0"/>
              </a:spcAft>
              <a:defRPr sz="1000" kern="1200">
                <a:solidFill>
                  <a:schemeClr val="tx1"/>
                </a:solidFill>
                <a:latin typeface="Tahoma" pitchFamily="34" charset="0"/>
                <a:ea typeface="+mn-ea"/>
                <a:cs typeface="+mn-cs"/>
              </a:defRPr>
            </a:lvl1pPr>
            <a:lvl2pPr marL="457200" algn="l" rtl="0" fontAlgn="base">
              <a:spcBef>
                <a:spcPct val="0"/>
              </a:spcBef>
              <a:spcAft>
                <a:spcPct val="0"/>
              </a:spcAft>
              <a:defRPr sz="1000" kern="1200">
                <a:solidFill>
                  <a:schemeClr val="tx1"/>
                </a:solidFill>
                <a:latin typeface="Tahoma" pitchFamily="34" charset="0"/>
                <a:ea typeface="+mn-ea"/>
                <a:cs typeface="+mn-cs"/>
              </a:defRPr>
            </a:lvl2pPr>
            <a:lvl3pPr marL="914400" algn="l" rtl="0" fontAlgn="base">
              <a:spcBef>
                <a:spcPct val="0"/>
              </a:spcBef>
              <a:spcAft>
                <a:spcPct val="0"/>
              </a:spcAft>
              <a:defRPr sz="1000" kern="1200">
                <a:solidFill>
                  <a:schemeClr val="tx1"/>
                </a:solidFill>
                <a:latin typeface="Tahoma" pitchFamily="34" charset="0"/>
                <a:ea typeface="+mn-ea"/>
                <a:cs typeface="+mn-cs"/>
              </a:defRPr>
            </a:lvl3pPr>
            <a:lvl4pPr marL="1371600" algn="l" rtl="0" fontAlgn="base">
              <a:spcBef>
                <a:spcPct val="0"/>
              </a:spcBef>
              <a:spcAft>
                <a:spcPct val="0"/>
              </a:spcAft>
              <a:defRPr sz="1000" kern="1200">
                <a:solidFill>
                  <a:schemeClr val="tx1"/>
                </a:solidFill>
                <a:latin typeface="Tahoma" pitchFamily="34" charset="0"/>
                <a:ea typeface="+mn-ea"/>
                <a:cs typeface="+mn-cs"/>
              </a:defRPr>
            </a:lvl4pPr>
            <a:lvl5pPr marL="1828800" algn="l" rtl="0" fontAlgn="base">
              <a:spcBef>
                <a:spcPct val="0"/>
              </a:spcBef>
              <a:spcAft>
                <a:spcPct val="0"/>
              </a:spcAft>
              <a:defRPr sz="1000" kern="1200">
                <a:solidFill>
                  <a:schemeClr val="tx1"/>
                </a:solidFill>
                <a:latin typeface="Tahoma" pitchFamily="34" charset="0"/>
                <a:ea typeface="+mn-ea"/>
                <a:cs typeface="+mn-cs"/>
              </a:defRPr>
            </a:lvl5pPr>
            <a:lvl6pPr marL="2286000" algn="l" defTabSz="914400" rtl="0" eaLnBrk="1" latinLnBrk="0" hangingPunct="1">
              <a:defRPr sz="1000" kern="1200">
                <a:solidFill>
                  <a:schemeClr val="tx1"/>
                </a:solidFill>
                <a:latin typeface="Tahoma" pitchFamily="34" charset="0"/>
                <a:ea typeface="+mn-ea"/>
                <a:cs typeface="+mn-cs"/>
              </a:defRPr>
            </a:lvl6pPr>
            <a:lvl7pPr marL="2743200" algn="l" defTabSz="914400" rtl="0" eaLnBrk="1" latinLnBrk="0" hangingPunct="1">
              <a:defRPr sz="1000" kern="1200">
                <a:solidFill>
                  <a:schemeClr val="tx1"/>
                </a:solidFill>
                <a:latin typeface="Tahoma" pitchFamily="34" charset="0"/>
                <a:ea typeface="+mn-ea"/>
                <a:cs typeface="+mn-cs"/>
              </a:defRPr>
            </a:lvl7pPr>
            <a:lvl8pPr marL="3200400" algn="l" defTabSz="914400" rtl="0" eaLnBrk="1" latinLnBrk="0" hangingPunct="1">
              <a:defRPr sz="1000" kern="1200">
                <a:solidFill>
                  <a:schemeClr val="tx1"/>
                </a:solidFill>
                <a:latin typeface="Tahoma" pitchFamily="34" charset="0"/>
                <a:ea typeface="+mn-ea"/>
                <a:cs typeface="+mn-cs"/>
              </a:defRPr>
            </a:lvl8pPr>
            <a:lvl9pPr marL="3657600" algn="l" defTabSz="914400" rtl="0" eaLnBrk="1" latinLnBrk="0" hangingPunct="1">
              <a:defRPr sz="1000" kern="1200">
                <a:solidFill>
                  <a:schemeClr val="tx1"/>
                </a:solidFill>
                <a:latin typeface="Tahoma" pitchFamily="34" charset="0"/>
                <a:ea typeface="+mn-ea"/>
                <a:cs typeface="+mn-cs"/>
              </a:defRPr>
            </a:lvl9pPr>
          </a:lstStyle>
          <a:p>
            <a:pPr algn="r"/>
            <a:fld id="{FE701388-28A9-4998-AF2F-B122045BD07D}" type="slidenum">
              <a:rPr lang="it-IT" sz="1000" b="0" smtClean="0">
                <a:solidFill>
                  <a:srgbClr val="1D3D90"/>
                </a:solidFill>
                <a:latin typeface="Arial" panose="020B0604020202020204" pitchFamily="34" charset="0"/>
                <a:cs typeface="Arial" panose="020B0604020202020204" pitchFamily="34" charset="0"/>
              </a:rPr>
              <a:pPr algn="r"/>
              <a:t>‹#›</a:t>
            </a:fld>
            <a:r>
              <a:rPr lang="it-IT" sz="1000" b="1">
                <a:solidFill>
                  <a:srgbClr val="1D3D9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05217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p:ext uri="{DCECCB84-F9BA-43D5-87BE-67443E8EF086}">
      <p15:sldGuideLst xmlns:p15="http://schemas.microsoft.com/office/powerpoint/2012/main">
        <p15:guide id="1" pos="7015">
          <p15:clr>
            <a:srgbClr val="FBAE40"/>
          </p15:clr>
        </p15:guide>
        <p15:guide id="2" orient="horz" pos="43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slide TITOLO">
    <p:spTree>
      <p:nvGrpSpPr>
        <p:cNvPr id="1" name=""/>
        <p:cNvGrpSpPr/>
        <p:nvPr/>
      </p:nvGrpSpPr>
      <p:grpSpPr>
        <a:xfrm>
          <a:off x="0" y="0"/>
          <a:ext cx="0" cy="0"/>
          <a:chOff x="0" y="0"/>
          <a:chExt cx="0" cy="0"/>
        </a:xfrm>
      </p:grpSpPr>
      <p:sp>
        <p:nvSpPr>
          <p:cNvPr id="26" name="Segnaposto testo 25">
            <a:extLst>
              <a:ext uri="{FF2B5EF4-FFF2-40B4-BE49-F238E27FC236}">
                <a16:creationId xmlns:a16="http://schemas.microsoft.com/office/drawing/2014/main" id="{BA175BD9-DFC2-3258-CF4D-DA9E0A130C65}"/>
              </a:ext>
            </a:extLst>
          </p:cNvPr>
          <p:cNvSpPr>
            <a:spLocks noGrp="1"/>
          </p:cNvSpPr>
          <p:nvPr>
            <p:ph type="body" sz="quarter" idx="11" hasCustomPrompt="1"/>
          </p:nvPr>
        </p:nvSpPr>
        <p:spPr>
          <a:xfrm>
            <a:off x="791845" y="2712276"/>
            <a:ext cx="5511419" cy="671004"/>
          </a:xfrm>
          <a:prstGeom prst="rect">
            <a:avLst/>
          </a:prstGeom>
        </p:spPr>
        <p:txBody>
          <a:bodyPr/>
          <a:lstStyle>
            <a:lvl1pPr marL="0" indent="0">
              <a:lnSpc>
                <a:spcPct val="100000"/>
              </a:lnSpc>
              <a:buFontTx/>
              <a:buNone/>
              <a:defRPr sz="1800">
                <a:solidFill>
                  <a:srgbClr val="064487"/>
                </a:solidFill>
              </a:defRPr>
            </a:lvl1pPr>
            <a:lvl2pPr marL="457200" indent="0">
              <a:lnSpc>
                <a:spcPct val="100000"/>
              </a:lnSpc>
              <a:buFontTx/>
              <a:buNone/>
              <a:defRPr sz="1800"/>
            </a:lvl2pPr>
            <a:lvl3pPr marL="914400" indent="0">
              <a:lnSpc>
                <a:spcPct val="100000"/>
              </a:lnSpc>
              <a:buFontTx/>
              <a:buNone/>
              <a:defRPr sz="1800"/>
            </a:lvl3pPr>
            <a:lvl4pPr marL="1371600" indent="0">
              <a:lnSpc>
                <a:spcPct val="100000"/>
              </a:lnSpc>
              <a:buFontTx/>
              <a:buNone/>
              <a:defRPr sz="1800"/>
            </a:lvl4pPr>
            <a:lvl5pPr marL="1828800" indent="0">
              <a:lnSpc>
                <a:spcPct val="100000"/>
              </a:lnSpc>
              <a:buFontTx/>
              <a:buNone/>
              <a:defRPr sz="1800"/>
            </a:lvl5pPr>
          </a:lstStyle>
          <a:p>
            <a:pPr lvl="0"/>
            <a:r>
              <a:rPr lang="it-IT" err="1"/>
              <a:t>Lorem</a:t>
            </a:r>
            <a:r>
              <a:rPr lang="it-IT"/>
              <a:t> </a:t>
            </a:r>
            <a:r>
              <a:rPr lang="it-IT" err="1"/>
              <a:t>ipsum</a:t>
            </a:r>
            <a:r>
              <a:rPr lang="it-IT"/>
              <a:t> dolor </a:t>
            </a:r>
            <a:r>
              <a:rPr lang="it-IT" err="1"/>
              <a:t>sit</a:t>
            </a:r>
            <a:r>
              <a:rPr lang="it-IT"/>
              <a:t> </a:t>
            </a:r>
            <a:r>
              <a:rPr lang="it-IT" err="1"/>
              <a:t>amet</a:t>
            </a:r>
            <a:r>
              <a:rPr lang="it-IT"/>
              <a:t>, </a:t>
            </a:r>
            <a:r>
              <a:rPr lang="it-IT" err="1"/>
              <a:t>consectetur</a:t>
            </a:r>
            <a:r>
              <a:rPr lang="it-IT"/>
              <a:t> </a:t>
            </a:r>
            <a:r>
              <a:rPr lang="it-IT" err="1"/>
              <a:t>adipisci</a:t>
            </a:r>
            <a:r>
              <a:rPr lang="it-IT"/>
              <a:t> </a:t>
            </a:r>
            <a:r>
              <a:rPr lang="it-IT" err="1"/>
              <a:t>elit</a:t>
            </a:r>
            <a:r>
              <a:rPr lang="it-IT"/>
              <a:t>, sed do </a:t>
            </a:r>
            <a:r>
              <a:rPr lang="it-IT" err="1"/>
              <a:t>eiusmod</a:t>
            </a:r>
            <a:r>
              <a:rPr lang="it-IT"/>
              <a:t> tempo </a:t>
            </a:r>
            <a:r>
              <a:rPr lang="it-IT" err="1"/>
              <a:t>incidunt</a:t>
            </a:r>
            <a:endParaRPr lang="it-IT"/>
          </a:p>
        </p:txBody>
      </p:sp>
      <p:pic>
        <p:nvPicPr>
          <p:cNvPr id="12" name="Elemento grafico 11">
            <a:extLst>
              <a:ext uri="{FF2B5EF4-FFF2-40B4-BE49-F238E27FC236}">
                <a16:creationId xmlns:a16="http://schemas.microsoft.com/office/drawing/2014/main" id="{5CA18CEB-1BE3-B7CD-D9D3-D16F97E6076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4337" y="4799656"/>
            <a:ext cx="10671360" cy="1587691"/>
          </a:xfrm>
          <a:prstGeom prst="rect">
            <a:avLst/>
          </a:prstGeom>
        </p:spPr>
      </p:pic>
      <p:pic>
        <p:nvPicPr>
          <p:cNvPr id="4" name="Immagine 3">
            <a:hlinkClick r:id="rId4"/>
            <a:extLst>
              <a:ext uri="{FF2B5EF4-FFF2-40B4-BE49-F238E27FC236}">
                <a16:creationId xmlns:a16="http://schemas.microsoft.com/office/drawing/2014/main" id="{C390E429-5F48-E27F-CCCA-4977DC57949B}"/>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11044433" y="522186"/>
            <a:ext cx="241312" cy="241312"/>
          </a:xfrm>
          <a:prstGeom prst="rect">
            <a:avLst/>
          </a:prstGeom>
        </p:spPr>
      </p:pic>
      <p:pic>
        <p:nvPicPr>
          <p:cNvPr id="9" name="Immagine 8">
            <a:hlinkClick r:id="rId6"/>
            <a:extLst>
              <a:ext uri="{FF2B5EF4-FFF2-40B4-BE49-F238E27FC236}">
                <a16:creationId xmlns:a16="http://schemas.microsoft.com/office/drawing/2014/main" id="{8EB9AFD0-77AF-F25B-FE21-3B866CB15C8C}"/>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9700448" y="522186"/>
            <a:ext cx="241312" cy="241312"/>
          </a:xfrm>
          <a:prstGeom prst="rect">
            <a:avLst/>
          </a:prstGeom>
        </p:spPr>
      </p:pic>
      <p:pic>
        <p:nvPicPr>
          <p:cNvPr id="10" name="Immagine 9">
            <a:hlinkClick r:id="rId8"/>
            <a:extLst>
              <a:ext uri="{FF2B5EF4-FFF2-40B4-BE49-F238E27FC236}">
                <a16:creationId xmlns:a16="http://schemas.microsoft.com/office/drawing/2014/main" id="{243033E8-9DFB-67B9-9486-D54606439A85}"/>
              </a:ext>
            </a:extLst>
          </p:cNvPr>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a:off x="10598554" y="522186"/>
            <a:ext cx="241312" cy="241312"/>
          </a:xfrm>
          <a:prstGeom prst="rect">
            <a:avLst/>
          </a:prstGeom>
        </p:spPr>
      </p:pic>
      <p:pic>
        <p:nvPicPr>
          <p:cNvPr id="11" name="Immagine 10">
            <a:hlinkClick r:id="rId10"/>
            <a:extLst>
              <a:ext uri="{FF2B5EF4-FFF2-40B4-BE49-F238E27FC236}">
                <a16:creationId xmlns:a16="http://schemas.microsoft.com/office/drawing/2014/main" id="{6041B468-DC4A-EAC1-E7A7-B79802D678D0}"/>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p:blipFill>
        <p:spPr>
          <a:xfrm>
            <a:off x="10149501" y="522186"/>
            <a:ext cx="241312" cy="241312"/>
          </a:xfrm>
          <a:prstGeom prst="rect">
            <a:avLst/>
          </a:prstGeom>
        </p:spPr>
      </p:pic>
      <p:sp>
        <p:nvSpPr>
          <p:cNvPr id="7" name="Titolo 12">
            <a:extLst>
              <a:ext uri="{FF2B5EF4-FFF2-40B4-BE49-F238E27FC236}">
                <a16:creationId xmlns:a16="http://schemas.microsoft.com/office/drawing/2014/main" id="{778BC711-A5C0-FB3B-971A-BDF4EFACFAA7}"/>
              </a:ext>
            </a:extLst>
          </p:cNvPr>
          <p:cNvSpPr>
            <a:spLocks noGrp="1"/>
          </p:cNvSpPr>
          <p:nvPr>
            <p:ph type="title" hasCustomPrompt="1"/>
          </p:nvPr>
        </p:nvSpPr>
        <p:spPr>
          <a:xfrm>
            <a:off x="786384" y="1946166"/>
            <a:ext cx="7205472" cy="559561"/>
          </a:xfrm>
          <a:prstGeom prst="rect">
            <a:avLst/>
          </a:prstGeom>
        </p:spPr>
        <p:txBody>
          <a:bodyPr/>
          <a:lstStyle>
            <a:lvl1pPr>
              <a:defRPr lang="it-IT" sz="4200" b="1" kern="1200" dirty="0">
                <a:solidFill>
                  <a:srgbClr val="006CB4"/>
                </a:solidFill>
                <a:latin typeface="+mn-lt"/>
                <a:ea typeface="+mn-ea"/>
                <a:cs typeface="+mn-cs"/>
              </a:defRPr>
            </a:lvl1pPr>
          </a:lstStyle>
          <a:p>
            <a:r>
              <a:rPr lang="it-IT"/>
              <a:t>Titolo della presentazione</a:t>
            </a:r>
          </a:p>
        </p:txBody>
      </p:sp>
      <p:sp>
        <p:nvSpPr>
          <p:cNvPr id="29" name="Segnaposto testo 27">
            <a:extLst>
              <a:ext uri="{FF2B5EF4-FFF2-40B4-BE49-F238E27FC236}">
                <a16:creationId xmlns:a16="http://schemas.microsoft.com/office/drawing/2014/main" id="{E7828FB6-3E4E-1292-2428-BE782684F267}"/>
              </a:ext>
            </a:extLst>
          </p:cNvPr>
          <p:cNvSpPr>
            <a:spLocks noGrp="1"/>
          </p:cNvSpPr>
          <p:nvPr>
            <p:ph type="body" sz="quarter" idx="12" hasCustomPrompt="1"/>
          </p:nvPr>
        </p:nvSpPr>
        <p:spPr>
          <a:xfrm>
            <a:off x="816736" y="3699701"/>
            <a:ext cx="3822319" cy="268287"/>
          </a:xfrm>
          <a:prstGeom prst="rect">
            <a:avLst/>
          </a:prstGeom>
        </p:spPr>
        <p:txBody>
          <a:bodyPr/>
          <a:lstStyle>
            <a:lvl1pPr marL="0" indent="0">
              <a:buFontTx/>
              <a:buNone/>
              <a:defRPr sz="1500"/>
            </a:lvl1pPr>
            <a:lvl2pPr marL="457200" indent="0">
              <a:buFontTx/>
              <a:buNone/>
              <a:defRPr sz="1500"/>
            </a:lvl2pPr>
            <a:lvl3pPr marL="914400" indent="0">
              <a:buFontTx/>
              <a:buNone/>
              <a:defRPr sz="1500"/>
            </a:lvl3pPr>
            <a:lvl4pPr marL="1371600" indent="0">
              <a:buFontTx/>
              <a:buNone/>
              <a:defRPr sz="1500"/>
            </a:lvl4pPr>
            <a:lvl5pPr marL="1828800" indent="0">
              <a:buFontTx/>
              <a:buNone/>
              <a:defRPr sz="1500"/>
            </a:lvl5pPr>
          </a:lstStyle>
          <a:p>
            <a:pPr lvl="0"/>
            <a:r>
              <a:rPr lang="it-IT"/>
              <a:t>Roma, xx mese 0000</a:t>
            </a:r>
          </a:p>
        </p:txBody>
      </p:sp>
    </p:spTree>
    <p:extLst>
      <p:ext uri="{BB962C8B-B14F-4D97-AF65-F5344CB8AC3E}">
        <p14:creationId xmlns:p14="http://schemas.microsoft.com/office/powerpoint/2010/main" val="32355857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slide di chiusura">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16AC3D4E-82E6-E9A6-ED2A-D9C0760599E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45822" y="6048742"/>
            <a:ext cx="1080000" cy="561117"/>
          </a:xfrm>
          <a:prstGeom prst="rect">
            <a:avLst/>
          </a:prstGeom>
        </p:spPr>
      </p:pic>
      <p:sp>
        <p:nvSpPr>
          <p:cNvPr id="3" name="Segnaposto numero diapositiva 3">
            <a:extLst>
              <a:ext uri="{FF2B5EF4-FFF2-40B4-BE49-F238E27FC236}">
                <a16:creationId xmlns:a16="http://schemas.microsoft.com/office/drawing/2014/main" id="{545924B7-9966-D9D7-2476-F2DBF3C4F14B}"/>
              </a:ext>
            </a:extLst>
          </p:cNvPr>
          <p:cNvSpPr txBox="1">
            <a:spLocks/>
          </p:cNvSpPr>
          <p:nvPr userDrawn="1"/>
        </p:nvSpPr>
        <p:spPr bwMode="auto">
          <a:xfrm>
            <a:off x="10762488" y="6327435"/>
            <a:ext cx="971969" cy="431619"/>
          </a:xfrm>
          <a:prstGeom prst="rect">
            <a:avLst/>
          </a:prstGeom>
          <a:noFill/>
          <a:ln>
            <a:miter lim="800000"/>
            <a:headEnd/>
            <a:tailEnd/>
          </a:ln>
        </p:spPr>
        <p:txBody>
          <a:bodyPr vert="horz" wrap="square" lIns="91428" tIns="45714" rIns="91428" bIns="45714" numCol="1" anchor="t" anchorCtr="0" compatLnSpc="1">
            <a:prstTxWarp prst="textNoShape">
              <a:avLst/>
            </a:prstTxWarp>
          </a:bodyPr>
          <a:lstStyle>
            <a:defPPr>
              <a:defRPr lang="it-IT"/>
            </a:defPPr>
            <a:lvl1pPr algn="l" rtl="0" fontAlgn="base">
              <a:spcBef>
                <a:spcPct val="0"/>
              </a:spcBef>
              <a:spcAft>
                <a:spcPct val="0"/>
              </a:spcAft>
              <a:defRPr sz="1000" kern="1200">
                <a:solidFill>
                  <a:schemeClr val="tx1"/>
                </a:solidFill>
                <a:latin typeface="Tahoma" pitchFamily="34" charset="0"/>
                <a:ea typeface="+mn-ea"/>
                <a:cs typeface="+mn-cs"/>
              </a:defRPr>
            </a:lvl1pPr>
            <a:lvl2pPr marL="457200" algn="l" rtl="0" fontAlgn="base">
              <a:spcBef>
                <a:spcPct val="0"/>
              </a:spcBef>
              <a:spcAft>
                <a:spcPct val="0"/>
              </a:spcAft>
              <a:defRPr sz="1000" kern="1200">
                <a:solidFill>
                  <a:schemeClr val="tx1"/>
                </a:solidFill>
                <a:latin typeface="Tahoma" pitchFamily="34" charset="0"/>
                <a:ea typeface="+mn-ea"/>
                <a:cs typeface="+mn-cs"/>
              </a:defRPr>
            </a:lvl2pPr>
            <a:lvl3pPr marL="914400" algn="l" rtl="0" fontAlgn="base">
              <a:spcBef>
                <a:spcPct val="0"/>
              </a:spcBef>
              <a:spcAft>
                <a:spcPct val="0"/>
              </a:spcAft>
              <a:defRPr sz="1000" kern="1200">
                <a:solidFill>
                  <a:schemeClr val="tx1"/>
                </a:solidFill>
                <a:latin typeface="Tahoma" pitchFamily="34" charset="0"/>
                <a:ea typeface="+mn-ea"/>
                <a:cs typeface="+mn-cs"/>
              </a:defRPr>
            </a:lvl3pPr>
            <a:lvl4pPr marL="1371600" algn="l" rtl="0" fontAlgn="base">
              <a:spcBef>
                <a:spcPct val="0"/>
              </a:spcBef>
              <a:spcAft>
                <a:spcPct val="0"/>
              </a:spcAft>
              <a:defRPr sz="1000" kern="1200">
                <a:solidFill>
                  <a:schemeClr val="tx1"/>
                </a:solidFill>
                <a:latin typeface="Tahoma" pitchFamily="34" charset="0"/>
                <a:ea typeface="+mn-ea"/>
                <a:cs typeface="+mn-cs"/>
              </a:defRPr>
            </a:lvl4pPr>
            <a:lvl5pPr marL="1828800" algn="l" rtl="0" fontAlgn="base">
              <a:spcBef>
                <a:spcPct val="0"/>
              </a:spcBef>
              <a:spcAft>
                <a:spcPct val="0"/>
              </a:spcAft>
              <a:defRPr sz="1000" kern="1200">
                <a:solidFill>
                  <a:schemeClr val="tx1"/>
                </a:solidFill>
                <a:latin typeface="Tahoma" pitchFamily="34" charset="0"/>
                <a:ea typeface="+mn-ea"/>
                <a:cs typeface="+mn-cs"/>
              </a:defRPr>
            </a:lvl5pPr>
            <a:lvl6pPr marL="2286000" algn="l" defTabSz="914400" rtl="0" eaLnBrk="1" latinLnBrk="0" hangingPunct="1">
              <a:defRPr sz="1000" kern="1200">
                <a:solidFill>
                  <a:schemeClr val="tx1"/>
                </a:solidFill>
                <a:latin typeface="Tahoma" pitchFamily="34" charset="0"/>
                <a:ea typeface="+mn-ea"/>
                <a:cs typeface="+mn-cs"/>
              </a:defRPr>
            </a:lvl6pPr>
            <a:lvl7pPr marL="2743200" algn="l" defTabSz="914400" rtl="0" eaLnBrk="1" latinLnBrk="0" hangingPunct="1">
              <a:defRPr sz="1000" kern="1200">
                <a:solidFill>
                  <a:schemeClr val="tx1"/>
                </a:solidFill>
                <a:latin typeface="Tahoma" pitchFamily="34" charset="0"/>
                <a:ea typeface="+mn-ea"/>
                <a:cs typeface="+mn-cs"/>
              </a:defRPr>
            </a:lvl7pPr>
            <a:lvl8pPr marL="3200400" algn="l" defTabSz="914400" rtl="0" eaLnBrk="1" latinLnBrk="0" hangingPunct="1">
              <a:defRPr sz="1000" kern="1200">
                <a:solidFill>
                  <a:schemeClr val="tx1"/>
                </a:solidFill>
                <a:latin typeface="Tahoma" pitchFamily="34" charset="0"/>
                <a:ea typeface="+mn-ea"/>
                <a:cs typeface="+mn-cs"/>
              </a:defRPr>
            </a:lvl8pPr>
            <a:lvl9pPr marL="3657600" algn="l" defTabSz="914400" rtl="0" eaLnBrk="1" latinLnBrk="0" hangingPunct="1">
              <a:defRPr sz="1000" kern="1200">
                <a:solidFill>
                  <a:schemeClr val="tx1"/>
                </a:solidFill>
                <a:latin typeface="Tahoma" pitchFamily="34" charset="0"/>
                <a:ea typeface="+mn-ea"/>
                <a:cs typeface="+mn-cs"/>
              </a:defRPr>
            </a:lvl9pPr>
          </a:lstStyle>
          <a:p>
            <a:pPr algn="r"/>
            <a:fld id="{FE701388-28A9-4998-AF2F-B122045BD07D}" type="slidenum">
              <a:rPr lang="it-IT" sz="1000" b="0" smtClean="0">
                <a:solidFill>
                  <a:srgbClr val="1D3D90"/>
                </a:solidFill>
                <a:latin typeface="Arial" panose="020B0604020202020204" pitchFamily="34" charset="0"/>
                <a:cs typeface="Arial" panose="020B0604020202020204" pitchFamily="34" charset="0"/>
              </a:rPr>
              <a:pPr algn="r"/>
              <a:t>‹#›</a:t>
            </a:fld>
            <a:r>
              <a:rPr lang="it-IT" sz="1000" b="1">
                <a:solidFill>
                  <a:srgbClr val="1D3D90"/>
                </a:solidFill>
                <a:latin typeface="Arial" panose="020B0604020202020204" pitchFamily="34" charset="0"/>
                <a:cs typeface="Arial" panose="020B0604020202020204" pitchFamily="34" charset="0"/>
              </a:rPr>
              <a:t> </a:t>
            </a:r>
          </a:p>
        </p:txBody>
      </p:sp>
      <p:pic>
        <p:nvPicPr>
          <p:cNvPr id="4" name="Immagine 3" descr="Immagine che contiene testo&#10;&#10;Descrizione generata automaticamente">
            <a:extLst>
              <a:ext uri="{FF2B5EF4-FFF2-40B4-BE49-F238E27FC236}">
                <a16:creationId xmlns:a16="http://schemas.microsoft.com/office/drawing/2014/main" id="{E280C1C6-CB06-D90B-14F8-7543DD0E0A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83497" y="290316"/>
            <a:ext cx="1080000" cy="371868"/>
          </a:xfrm>
          <a:prstGeom prst="rect">
            <a:avLst/>
          </a:prstGeom>
        </p:spPr>
      </p:pic>
    </p:spTree>
    <p:extLst>
      <p:ext uri="{BB962C8B-B14F-4D97-AF65-F5344CB8AC3E}">
        <p14:creationId xmlns:p14="http://schemas.microsoft.com/office/powerpoint/2010/main" val="17285845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p:ext uri="{DCECCB84-F9BA-43D5-87BE-67443E8EF086}">
      <p15:sldGuideLst xmlns:p15="http://schemas.microsoft.com/office/powerpoint/2012/main">
        <p15:guide id="1" pos="415">
          <p15:clr>
            <a:srgbClr val="FBAE40"/>
          </p15:clr>
        </p15:guide>
        <p15:guide id="2" orient="horz" pos="43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 slide TITOLO RELATORE">
    <p:spTree>
      <p:nvGrpSpPr>
        <p:cNvPr id="1" name=""/>
        <p:cNvGrpSpPr/>
        <p:nvPr/>
      </p:nvGrpSpPr>
      <p:grpSpPr>
        <a:xfrm>
          <a:off x="0" y="0"/>
          <a:ext cx="0" cy="0"/>
          <a:chOff x="0" y="0"/>
          <a:chExt cx="0" cy="0"/>
        </a:xfrm>
      </p:grpSpPr>
      <p:sp>
        <p:nvSpPr>
          <p:cNvPr id="26" name="Segnaposto testo 25">
            <a:extLst>
              <a:ext uri="{FF2B5EF4-FFF2-40B4-BE49-F238E27FC236}">
                <a16:creationId xmlns:a16="http://schemas.microsoft.com/office/drawing/2014/main" id="{BA175BD9-DFC2-3258-CF4D-DA9E0A130C65}"/>
              </a:ext>
            </a:extLst>
          </p:cNvPr>
          <p:cNvSpPr>
            <a:spLocks noGrp="1"/>
          </p:cNvSpPr>
          <p:nvPr>
            <p:ph type="body" sz="quarter" idx="11" hasCustomPrompt="1"/>
          </p:nvPr>
        </p:nvSpPr>
        <p:spPr>
          <a:xfrm>
            <a:off x="791845" y="2974404"/>
            <a:ext cx="5511419" cy="671004"/>
          </a:xfrm>
          <a:prstGeom prst="rect">
            <a:avLst/>
          </a:prstGeom>
        </p:spPr>
        <p:txBody>
          <a:bodyPr/>
          <a:lstStyle>
            <a:lvl1pPr marL="0" indent="0">
              <a:lnSpc>
                <a:spcPct val="100000"/>
              </a:lnSpc>
              <a:buFontTx/>
              <a:buNone/>
              <a:defRPr sz="1800"/>
            </a:lvl1pPr>
            <a:lvl2pPr marL="457200" indent="0">
              <a:lnSpc>
                <a:spcPct val="100000"/>
              </a:lnSpc>
              <a:buFontTx/>
              <a:buNone/>
              <a:defRPr sz="1800"/>
            </a:lvl2pPr>
            <a:lvl3pPr marL="914400" indent="0">
              <a:lnSpc>
                <a:spcPct val="100000"/>
              </a:lnSpc>
              <a:buFontTx/>
              <a:buNone/>
              <a:defRPr sz="1800"/>
            </a:lvl3pPr>
            <a:lvl4pPr marL="1371600" indent="0">
              <a:lnSpc>
                <a:spcPct val="100000"/>
              </a:lnSpc>
              <a:buFontTx/>
              <a:buNone/>
              <a:defRPr sz="1800"/>
            </a:lvl4pPr>
            <a:lvl5pPr marL="1828800" indent="0">
              <a:lnSpc>
                <a:spcPct val="100000"/>
              </a:lnSpc>
              <a:buFontTx/>
              <a:buNone/>
              <a:defRPr sz="1800"/>
            </a:lvl5pPr>
          </a:lstStyle>
          <a:p>
            <a:pPr lvl="0"/>
            <a:r>
              <a:rPr lang="it-IT" err="1"/>
              <a:t>Lorem</a:t>
            </a:r>
            <a:r>
              <a:rPr lang="it-IT"/>
              <a:t> </a:t>
            </a:r>
            <a:r>
              <a:rPr lang="it-IT" err="1"/>
              <a:t>ipsum</a:t>
            </a:r>
            <a:r>
              <a:rPr lang="it-IT"/>
              <a:t> dolor </a:t>
            </a:r>
            <a:r>
              <a:rPr lang="it-IT" err="1"/>
              <a:t>sit</a:t>
            </a:r>
            <a:r>
              <a:rPr lang="it-IT"/>
              <a:t> </a:t>
            </a:r>
            <a:r>
              <a:rPr lang="it-IT" err="1"/>
              <a:t>amet</a:t>
            </a:r>
            <a:r>
              <a:rPr lang="it-IT"/>
              <a:t>, </a:t>
            </a:r>
            <a:r>
              <a:rPr lang="it-IT" err="1"/>
              <a:t>consectetur</a:t>
            </a:r>
            <a:r>
              <a:rPr lang="it-IT"/>
              <a:t> </a:t>
            </a:r>
            <a:r>
              <a:rPr lang="it-IT" err="1"/>
              <a:t>adipisci</a:t>
            </a:r>
            <a:r>
              <a:rPr lang="it-IT"/>
              <a:t> </a:t>
            </a:r>
            <a:r>
              <a:rPr lang="it-IT" err="1"/>
              <a:t>elit</a:t>
            </a:r>
            <a:r>
              <a:rPr lang="it-IT"/>
              <a:t>, sed do </a:t>
            </a:r>
            <a:r>
              <a:rPr lang="it-IT" err="1"/>
              <a:t>eiusmod</a:t>
            </a:r>
            <a:r>
              <a:rPr lang="it-IT"/>
              <a:t> tempo </a:t>
            </a:r>
            <a:r>
              <a:rPr lang="it-IT" err="1"/>
              <a:t>incidunt</a:t>
            </a:r>
            <a:endParaRPr lang="it-IT"/>
          </a:p>
        </p:txBody>
      </p:sp>
      <p:sp>
        <p:nvSpPr>
          <p:cNvPr id="7" name="Titolo 12">
            <a:extLst>
              <a:ext uri="{FF2B5EF4-FFF2-40B4-BE49-F238E27FC236}">
                <a16:creationId xmlns:a16="http://schemas.microsoft.com/office/drawing/2014/main" id="{778BC711-A5C0-FB3B-971A-BDF4EFACFAA7}"/>
              </a:ext>
            </a:extLst>
          </p:cNvPr>
          <p:cNvSpPr>
            <a:spLocks noGrp="1"/>
          </p:cNvSpPr>
          <p:nvPr>
            <p:ph type="title" hasCustomPrompt="1"/>
          </p:nvPr>
        </p:nvSpPr>
        <p:spPr>
          <a:xfrm>
            <a:off x="786384" y="2208294"/>
            <a:ext cx="7205472" cy="559561"/>
          </a:xfrm>
          <a:prstGeom prst="rect">
            <a:avLst/>
          </a:prstGeom>
        </p:spPr>
        <p:txBody>
          <a:bodyPr/>
          <a:lstStyle>
            <a:lvl1pPr>
              <a:defRPr lang="it-IT" sz="4200" b="1" kern="1200" dirty="0">
                <a:solidFill>
                  <a:srgbClr val="006CB4"/>
                </a:solidFill>
                <a:latin typeface="+mn-lt"/>
                <a:ea typeface="+mn-ea"/>
                <a:cs typeface="+mn-cs"/>
              </a:defRPr>
            </a:lvl1pPr>
          </a:lstStyle>
          <a:p>
            <a:r>
              <a:rPr lang="it-IT"/>
              <a:t>Titolo della presentazione</a:t>
            </a:r>
          </a:p>
        </p:txBody>
      </p:sp>
      <p:sp>
        <p:nvSpPr>
          <p:cNvPr id="29" name="Segnaposto testo 27">
            <a:extLst>
              <a:ext uri="{FF2B5EF4-FFF2-40B4-BE49-F238E27FC236}">
                <a16:creationId xmlns:a16="http://schemas.microsoft.com/office/drawing/2014/main" id="{E7828FB6-3E4E-1292-2428-BE782684F267}"/>
              </a:ext>
            </a:extLst>
          </p:cNvPr>
          <p:cNvSpPr>
            <a:spLocks noGrp="1"/>
          </p:cNvSpPr>
          <p:nvPr>
            <p:ph type="body" sz="quarter" idx="12" hasCustomPrompt="1"/>
          </p:nvPr>
        </p:nvSpPr>
        <p:spPr>
          <a:xfrm>
            <a:off x="816736" y="3961829"/>
            <a:ext cx="3822319" cy="268287"/>
          </a:xfrm>
          <a:prstGeom prst="rect">
            <a:avLst/>
          </a:prstGeom>
        </p:spPr>
        <p:txBody>
          <a:bodyPr/>
          <a:lstStyle>
            <a:lvl1pPr marL="0" indent="0">
              <a:buFontTx/>
              <a:buNone/>
              <a:defRPr sz="1500"/>
            </a:lvl1pPr>
            <a:lvl2pPr marL="457200" indent="0">
              <a:buFontTx/>
              <a:buNone/>
              <a:defRPr sz="1500"/>
            </a:lvl2pPr>
            <a:lvl3pPr marL="914400" indent="0">
              <a:buFontTx/>
              <a:buNone/>
              <a:defRPr sz="1500"/>
            </a:lvl3pPr>
            <a:lvl4pPr marL="1371600" indent="0">
              <a:buFontTx/>
              <a:buNone/>
              <a:defRPr sz="1500"/>
            </a:lvl4pPr>
            <a:lvl5pPr marL="1828800" indent="0">
              <a:buFontTx/>
              <a:buNone/>
              <a:defRPr sz="1500"/>
            </a:lvl5pPr>
          </a:lstStyle>
          <a:p>
            <a:pPr lvl="0"/>
            <a:r>
              <a:rPr lang="it-IT"/>
              <a:t>Roma, xx mese 0000</a:t>
            </a:r>
          </a:p>
        </p:txBody>
      </p:sp>
    </p:spTree>
    <p:extLst>
      <p:ext uri="{BB962C8B-B14F-4D97-AF65-F5344CB8AC3E}">
        <p14:creationId xmlns:p14="http://schemas.microsoft.com/office/powerpoint/2010/main" val="1083296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 slide CONTENUTO RELATORE">
    <p:spTree>
      <p:nvGrpSpPr>
        <p:cNvPr id="1" name=""/>
        <p:cNvGrpSpPr/>
        <p:nvPr/>
      </p:nvGrpSpPr>
      <p:grpSpPr>
        <a:xfrm>
          <a:off x="0" y="0"/>
          <a:ext cx="0" cy="0"/>
          <a:chOff x="0" y="0"/>
          <a:chExt cx="0" cy="0"/>
        </a:xfrm>
      </p:grpSpPr>
      <p:pic>
        <p:nvPicPr>
          <p:cNvPr id="24" name="Immagine 23">
            <a:extLst>
              <a:ext uri="{FF2B5EF4-FFF2-40B4-BE49-F238E27FC236}">
                <a16:creationId xmlns:a16="http://schemas.microsoft.com/office/drawing/2014/main" id="{8EDD3529-9E70-DE3F-99CD-7060351D3C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256392" y="6159579"/>
            <a:ext cx="1080000" cy="561117"/>
          </a:xfrm>
          <a:prstGeom prst="rect">
            <a:avLst/>
          </a:prstGeom>
        </p:spPr>
      </p:pic>
      <p:sp>
        <p:nvSpPr>
          <p:cNvPr id="3" name="Segnaposto numero diapositiva 3">
            <a:extLst>
              <a:ext uri="{FF2B5EF4-FFF2-40B4-BE49-F238E27FC236}">
                <a16:creationId xmlns:a16="http://schemas.microsoft.com/office/drawing/2014/main" id="{99F93BC7-2F8D-043B-C8DB-26F096706EE5}"/>
              </a:ext>
            </a:extLst>
          </p:cNvPr>
          <p:cNvSpPr txBox="1">
            <a:spLocks/>
          </p:cNvSpPr>
          <p:nvPr userDrawn="1"/>
        </p:nvSpPr>
        <p:spPr bwMode="auto">
          <a:xfrm>
            <a:off x="10762488" y="6327435"/>
            <a:ext cx="971969" cy="431619"/>
          </a:xfrm>
          <a:prstGeom prst="rect">
            <a:avLst/>
          </a:prstGeom>
          <a:noFill/>
          <a:ln>
            <a:miter lim="800000"/>
            <a:headEnd/>
            <a:tailEnd/>
          </a:ln>
        </p:spPr>
        <p:txBody>
          <a:bodyPr vert="horz" wrap="square" lIns="91428" tIns="45714" rIns="91428" bIns="45714" numCol="1" anchor="t" anchorCtr="0" compatLnSpc="1">
            <a:prstTxWarp prst="textNoShape">
              <a:avLst/>
            </a:prstTxWarp>
          </a:bodyPr>
          <a:lstStyle>
            <a:defPPr>
              <a:defRPr lang="it-IT"/>
            </a:defPPr>
            <a:lvl1pPr algn="l" rtl="0" fontAlgn="base">
              <a:spcBef>
                <a:spcPct val="0"/>
              </a:spcBef>
              <a:spcAft>
                <a:spcPct val="0"/>
              </a:spcAft>
              <a:defRPr sz="1000" kern="1200">
                <a:solidFill>
                  <a:schemeClr val="tx1"/>
                </a:solidFill>
                <a:latin typeface="Tahoma" pitchFamily="34" charset="0"/>
                <a:ea typeface="+mn-ea"/>
                <a:cs typeface="+mn-cs"/>
              </a:defRPr>
            </a:lvl1pPr>
            <a:lvl2pPr marL="457200" algn="l" rtl="0" fontAlgn="base">
              <a:spcBef>
                <a:spcPct val="0"/>
              </a:spcBef>
              <a:spcAft>
                <a:spcPct val="0"/>
              </a:spcAft>
              <a:defRPr sz="1000" kern="1200">
                <a:solidFill>
                  <a:schemeClr val="tx1"/>
                </a:solidFill>
                <a:latin typeface="Tahoma" pitchFamily="34" charset="0"/>
                <a:ea typeface="+mn-ea"/>
                <a:cs typeface="+mn-cs"/>
              </a:defRPr>
            </a:lvl2pPr>
            <a:lvl3pPr marL="914400" algn="l" rtl="0" fontAlgn="base">
              <a:spcBef>
                <a:spcPct val="0"/>
              </a:spcBef>
              <a:spcAft>
                <a:spcPct val="0"/>
              </a:spcAft>
              <a:defRPr sz="1000" kern="1200">
                <a:solidFill>
                  <a:schemeClr val="tx1"/>
                </a:solidFill>
                <a:latin typeface="Tahoma" pitchFamily="34" charset="0"/>
                <a:ea typeface="+mn-ea"/>
                <a:cs typeface="+mn-cs"/>
              </a:defRPr>
            </a:lvl3pPr>
            <a:lvl4pPr marL="1371600" algn="l" rtl="0" fontAlgn="base">
              <a:spcBef>
                <a:spcPct val="0"/>
              </a:spcBef>
              <a:spcAft>
                <a:spcPct val="0"/>
              </a:spcAft>
              <a:defRPr sz="1000" kern="1200">
                <a:solidFill>
                  <a:schemeClr val="tx1"/>
                </a:solidFill>
                <a:latin typeface="Tahoma" pitchFamily="34" charset="0"/>
                <a:ea typeface="+mn-ea"/>
                <a:cs typeface="+mn-cs"/>
              </a:defRPr>
            </a:lvl4pPr>
            <a:lvl5pPr marL="1828800" algn="l" rtl="0" fontAlgn="base">
              <a:spcBef>
                <a:spcPct val="0"/>
              </a:spcBef>
              <a:spcAft>
                <a:spcPct val="0"/>
              </a:spcAft>
              <a:defRPr sz="1000" kern="1200">
                <a:solidFill>
                  <a:schemeClr val="tx1"/>
                </a:solidFill>
                <a:latin typeface="Tahoma" pitchFamily="34" charset="0"/>
                <a:ea typeface="+mn-ea"/>
                <a:cs typeface="+mn-cs"/>
              </a:defRPr>
            </a:lvl5pPr>
            <a:lvl6pPr marL="2286000" algn="l" defTabSz="914400" rtl="0" eaLnBrk="1" latinLnBrk="0" hangingPunct="1">
              <a:defRPr sz="1000" kern="1200">
                <a:solidFill>
                  <a:schemeClr val="tx1"/>
                </a:solidFill>
                <a:latin typeface="Tahoma" pitchFamily="34" charset="0"/>
                <a:ea typeface="+mn-ea"/>
                <a:cs typeface="+mn-cs"/>
              </a:defRPr>
            </a:lvl6pPr>
            <a:lvl7pPr marL="2743200" algn="l" defTabSz="914400" rtl="0" eaLnBrk="1" latinLnBrk="0" hangingPunct="1">
              <a:defRPr sz="1000" kern="1200">
                <a:solidFill>
                  <a:schemeClr val="tx1"/>
                </a:solidFill>
                <a:latin typeface="Tahoma" pitchFamily="34" charset="0"/>
                <a:ea typeface="+mn-ea"/>
                <a:cs typeface="+mn-cs"/>
              </a:defRPr>
            </a:lvl7pPr>
            <a:lvl8pPr marL="3200400" algn="l" defTabSz="914400" rtl="0" eaLnBrk="1" latinLnBrk="0" hangingPunct="1">
              <a:defRPr sz="1000" kern="1200">
                <a:solidFill>
                  <a:schemeClr val="tx1"/>
                </a:solidFill>
                <a:latin typeface="Tahoma" pitchFamily="34" charset="0"/>
                <a:ea typeface="+mn-ea"/>
                <a:cs typeface="+mn-cs"/>
              </a:defRPr>
            </a:lvl8pPr>
            <a:lvl9pPr marL="3657600" algn="l" defTabSz="914400" rtl="0" eaLnBrk="1" latinLnBrk="0" hangingPunct="1">
              <a:defRPr sz="1000" kern="1200">
                <a:solidFill>
                  <a:schemeClr val="tx1"/>
                </a:solidFill>
                <a:latin typeface="Tahoma" pitchFamily="34" charset="0"/>
                <a:ea typeface="+mn-ea"/>
                <a:cs typeface="+mn-cs"/>
              </a:defRPr>
            </a:lvl9pPr>
          </a:lstStyle>
          <a:p>
            <a:pPr algn="r"/>
            <a:fld id="{FE701388-28A9-4998-AF2F-B122045BD07D}" type="slidenum">
              <a:rPr lang="it-IT" sz="1000" b="0" smtClean="0">
                <a:solidFill>
                  <a:srgbClr val="1D3D90"/>
                </a:solidFill>
                <a:latin typeface="Arial" panose="020B0604020202020204" pitchFamily="34" charset="0"/>
                <a:cs typeface="Arial" panose="020B0604020202020204" pitchFamily="34" charset="0"/>
              </a:rPr>
              <a:pPr algn="r"/>
              <a:t>‹#›</a:t>
            </a:fld>
            <a:r>
              <a:rPr lang="it-IT" sz="1000" b="1">
                <a:solidFill>
                  <a:srgbClr val="1D3D90"/>
                </a:solidFill>
                <a:latin typeface="Arial" panose="020B0604020202020204" pitchFamily="34" charset="0"/>
                <a:cs typeface="Arial" panose="020B0604020202020204" pitchFamily="34" charset="0"/>
              </a:rPr>
              <a:t> </a:t>
            </a:r>
          </a:p>
        </p:txBody>
      </p:sp>
      <p:sp>
        <p:nvSpPr>
          <p:cNvPr id="10" name="Segnaposto testo 13">
            <a:extLst>
              <a:ext uri="{FF2B5EF4-FFF2-40B4-BE49-F238E27FC236}">
                <a16:creationId xmlns:a16="http://schemas.microsoft.com/office/drawing/2014/main" id="{4100893E-DA7C-0A70-B0FB-9CAD49069AE1}"/>
              </a:ext>
            </a:extLst>
          </p:cNvPr>
          <p:cNvSpPr>
            <a:spLocks noGrp="1"/>
          </p:cNvSpPr>
          <p:nvPr>
            <p:ph type="body" sz="quarter" idx="14"/>
          </p:nvPr>
        </p:nvSpPr>
        <p:spPr>
          <a:xfrm>
            <a:off x="447675" y="2095500"/>
            <a:ext cx="10239375" cy="3310513"/>
          </a:xfrm>
          <a:prstGeom prst="rect">
            <a:avLst/>
          </a:prstGeom>
        </p:spPr>
        <p:txBody>
          <a:bodyPr>
            <a:normAutofit/>
          </a:bodyPr>
          <a:lstStyle>
            <a:lvl1pPr marL="0" indent="0">
              <a:lnSpc>
                <a:spcPct val="100000"/>
              </a:lnSpc>
              <a:spcBef>
                <a:spcPts val="0"/>
              </a:spcBef>
              <a:buClr>
                <a:srgbClr val="00A7E1"/>
              </a:buClr>
              <a:buFont typeface="Arial" panose="020B0604020202020204" pitchFamily="34" charset="0"/>
              <a:buNone/>
              <a:defRPr sz="1800"/>
            </a:lvl1pPr>
          </a:lstStyle>
          <a:p>
            <a:pPr lvl="0"/>
            <a:r>
              <a:rPr lang="it-IT"/>
              <a:t>Fare clic per modificare gli stili del testo dello schema</a:t>
            </a:r>
          </a:p>
        </p:txBody>
      </p:sp>
      <p:sp>
        <p:nvSpPr>
          <p:cNvPr id="12" name="Segnaposto testo 18">
            <a:extLst>
              <a:ext uri="{FF2B5EF4-FFF2-40B4-BE49-F238E27FC236}">
                <a16:creationId xmlns:a16="http://schemas.microsoft.com/office/drawing/2014/main" id="{31698888-AF99-48C6-7A88-8969AD164D8C}"/>
              </a:ext>
            </a:extLst>
          </p:cNvPr>
          <p:cNvSpPr>
            <a:spLocks noGrp="1"/>
          </p:cNvSpPr>
          <p:nvPr>
            <p:ph type="body" sz="quarter" idx="15" hasCustomPrompt="1"/>
          </p:nvPr>
        </p:nvSpPr>
        <p:spPr>
          <a:xfrm>
            <a:off x="447675" y="6264477"/>
            <a:ext cx="10239375" cy="209096"/>
          </a:xfrm>
          <a:prstGeom prst="rect">
            <a:avLst/>
          </a:prstGeom>
        </p:spPr>
        <p:txBody>
          <a:bodyPr tIns="0" bIns="0" anchor="ctr" anchorCtr="0"/>
          <a:lstStyle>
            <a:lvl1pPr marL="0" indent="0">
              <a:lnSpc>
                <a:spcPct val="100000"/>
              </a:lnSpc>
              <a:spcBef>
                <a:spcPts val="0"/>
              </a:spcBef>
              <a:buNone/>
              <a:defRPr sz="1100" b="1">
                <a:solidFill>
                  <a:srgbClr val="064487"/>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it-IT"/>
              <a:t>Nome Cognome relatore</a:t>
            </a:r>
          </a:p>
        </p:txBody>
      </p:sp>
      <p:sp>
        <p:nvSpPr>
          <p:cNvPr id="13" name="Titolo 12">
            <a:extLst>
              <a:ext uri="{FF2B5EF4-FFF2-40B4-BE49-F238E27FC236}">
                <a16:creationId xmlns:a16="http://schemas.microsoft.com/office/drawing/2014/main" id="{E9CCD33E-5F30-1160-FBC8-5241CA22FCBF}"/>
              </a:ext>
            </a:extLst>
          </p:cNvPr>
          <p:cNvSpPr>
            <a:spLocks noGrp="1"/>
          </p:cNvSpPr>
          <p:nvPr>
            <p:ph type="title" hasCustomPrompt="1"/>
          </p:nvPr>
        </p:nvSpPr>
        <p:spPr>
          <a:xfrm>
            <a:off x="457200" y="488951"/>
            <a:ext cx="6619875" cy="1168400"/>
          </a:xfrm>
          <a:prstGeom prst="rect">
            <a:avLst/>
          </a:prstGeom>
        </p:spPr>
        <p:txBody>
          <a:bodyPr/>
          <a:lstStyle>
            <a:lvl1pPr>
              <a:defRPr sz="2400" b="1"/>
            </a:lvl1pPr>
          </a:lstStyle>
          <a:p>
            <a:r>
              <a:rPr lang="it-IT"/>
              <a:t>Fare clic per inserire il titolo della slide</a:t>
            </a:r>
          </a:p>
        </p:txBody>
      </p:sp>
      <p:sp>
        <p:nvSpPr>
          <p:cNvPr id="5" name="Segnaposto testo 18">
            <a:extLst>
              <a:ext uri="{FF2B5EF4-FFF2-40B4-BE49-F238E27FC236}">
                <a16:creationId xmlns:a16="http://schemas.microsoft.com/office/drawing/2014/main" id="{833D1EA7-8EBA-028C-182E-04344EF23601}"/>
              </a:ext>
            </a:extLst>
          </p:cNvPr>
          <p:cNvSpPr>
            <a:spLocks noGrp="1"/>
          </p:cNvSpPr>
          <p:nvPr>
            <p:ph type="body" sz="quarter" idx="16" hasCustomPrompt="1"/>
          </p:nvPr>
        </p:nvSpPr>
        <p:spPr>
          <a:xfrm>
            <a:off x="447675" y="5570378"/>
            <a:ext cx="10239375" cy="457200"/>
          </a:xfrm>
          <a:prstGeom prst="rect">
            <a:avLst/>
          </a:prstGeom>
        </p:spPr>
        <p:txBody>
          <a:bodyPr/>
          <a:lstStyle>
            <a:lvl1pPr marL="0" indent="0">
              <a:lnSpc>
                <a:spcPct val="100000"/>
              </a:lnSpc>
              <a:spcBef>
                <a:spcPts val="0"/>
              </a:spcBef>
              <a:buNone/>
              <a:defRPr sz="800">
                <a:solidFill>
                  <a:srgbClr val="7F7F7F"/>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it-IT"/>
              <a:t>Fare clic per inserire le fonti</a:t>
            </a:r>
          </a:p>
        </p:txBody>
      </p:sp>
      <p:sp>
        <p:nvSpPr>
          <p:cNvPr id="6" name="Segnaposto testo 18">
            <a:extLst>
              <a:ext uri="{FF2B5EF4-FFF2-40B4-BE49-F238E27FC236}">
                <a16:creationId xmlns:a16="http://schemas.microsoft.com/office/drawing/2014/main" id="{6AF4E4F9-EF39-2B5F-E113-49B2504E23B1}"/>
              </a:ext>
            </a:extLst>
          </p:cNvPr>
          <p:cNvSpPr>
            <a:spLocks noGrp="1"/>
          </p:cNvSpPr>
          <p:nvPr>
            <p:ph type="body" sz="quarter" idx="17" hasCustomPrompt="1"/>
          </p:nvPr>
        </p:nvSpPr>
        <p:spPr>
          <a:xfrm>
            <a:off x="439301" y="6484782"/>
            <a:ext cx="10239375" cy="106938"/>
          </a:xfrm>
          <a:prstGeom prst="rect">
            <a:avLst/>
          </a:prstGeom>
        </p:spPr>
        <p:txBody>
          <a:bodyPr tIns="0" bIns="0" anchor="ctr" anchorCtr="0"/>
          <a:lstStyle>
            <a:lvl1pPr marL="0" indent="0">
              <a:lnSpc>
                <a:spcPct val="100000"/>
              </a:lnSpc>
              <a:spcBef>
                <a:spcPts val="0"/>
              </a:spcBef>
              <a:buNone/>
              <a:defRPr sz="900">
                <a:solidFill>
                  <a:srgbClr val="064487"/>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it-IT"/>
              <a:t>Job Title relatore</a:t>
            </a:r>
          </a:p>
        </p:txBody>
      </p:sp>
      <p:pic>
        <p:nvPicPr>
          <p:cNvPr id="2" name="Immagine 3">
            <a:extLst>
              <a:ext uri="{FF2B5EF4-FFF2-40B4-BE49-F238E27FC236}">
                <a16:creationId xmlns:a16="http://schemas.microsoft.com/office/drawing/2014/main" id="{DECDF0AF-9C9F-19F4-901F-4B4B3FD7142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687821" y="340995"/>
            <a:ext cx="1079555" cy="368318"/>
          </a:xfrm>
          <a:prstGeom prst="rect">
            <a:avLst/>
          </a:prstGeom>
        </p:spPr>
      </p:pic>
    </p:spTree>
    <p:extLst>
      <p:ext uri="{BB962C8B-B14F-4D97-AF65-F5344CB8AC3E}">
        <p14:creationId xmlns:p14="http://schemas.microsoft.com/office/powerpoint/2010/main" val="4086552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5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4. slide CONTENUTO RELATORE">
    <p:spTree>
      <p:nvGrpSpPr>
        <p:cNvPr id="1" name=""/>
        <p:cNvGrpSpPr/>
        <p:nvPr/>
      </p:nvGrpSpPr>
      <p:grpSpPr>
        <a:xfrm>
          <a:off x="0" y="0"/>
          <a:ext cx="0" cy="0"/>
          <a:chOff x="0" y="0"/>
          <a:chExt cx="0" cy="0"/>
        </a:xfrm>
      </p:grpSpPr>
      <p:pic>
        <p:nvPicPr>
          <p:cNvPr id="24" name="Immagine 23">
            <a:extLst>
              <a:ext uri="{FF2B5EF4-FFF2-40B4-BE49-F238E27FC236}">
                <a16:creationId xmlns:a16="http://schemas.microsoft.com/office/drawing/2014/main" id="{8EDD3529-9E70-DE3F-99CD-7060351D3C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256392" y="6159579"/>
            <a:ext cx="1080000" cy="561117"/>
          </a:xfrm>
          <a:prstGeom prst="rect">
            <a:avLst/>
          </a:prstGeom>
        </p:spPr>
      </p:pic>
      <p:sp>
        <p:nvSpPr>
          <p:cNvPr id="3" name="Segnaposto numero diapositiva 3">
            <a:extLst>
              <a:ext uri="{FF2B5EF4-FFF2-40B4-BE49-F238E27FC236}">
                <a16:creationId xmlns:a16="http://schemas.microsoft.com/office/drawing/2014/main" id="{99F93BC7-2F8D-043B-C8DB-26F096706EE5}"/>
              </a:ext>
            </a:extLst>
          </p:cNvPr>
          <p:cNvSpPr txBox="1">
            <a:spLocks/>
          </p:cNvSpPr>
          <p:nvPr userDrawn="1"/>
        </p:nvSpPr>
        <p:spPr bwMode="auto">
          <a:xfrm>
            <a:off x="10762488" y="6327435"/>
            <a:ext cx="971969" cy="431619"/>
          </a:xfrm>
          <a:prstGeom prst="rect">
            <a:avLst/>
          </a:prstGeom>
          <a:noFill/>
          <a:ln>
            <a:miter lim="800000"/>
            <a:headEnd/>
            <a:tailEnd/>
          </a:ln>
        </p:spPr>
        <p:txBody>
          <a:bodyPr vert="horz" wrap="square" lIns="91428" tIns="45714" rIns="91428" bIns="45714" numCol="1" anchor="t" anchorCtr="0" compatLnSpc="1">
            <a:prstTxWarp prst="textNoShape">
              <a:avLst/>
            </a:prstTxWarp>
          </a:bodyPr>
          <a:lstStyle>
            <a:defPPr>
              <a:defRPr lang="it-IT"/>
            </a:defPPr>
            <a:lvl1pPr algn="l" rtl="0" fontAlgn="base">
              <a:spcBef>
                <a:spcPct val="0"/>
              </a:spcBef>
              <a:spcAft>
                <a:spcPct val="0"/>
              </a:spcAft>
              <a:defRPr sz="1000" kern="1200">
                <a:solidFill>
                  <a:schemeClr val="tx1"/>
                </a:solidFill>
                <a:latin typeface="Tahoma" pitchFamily="34" charset="0"/>
                <a:ea typeface="+mn-ea"/>
                <a:cs typeface="+mn-cs"/>
              </a:defRPr>
            </a:lvl1pPr>
            <a:lvl2pPr marL="457200" algn="l" rtl="0" fontAlgn="base">
              <a:spcBef>
                <a:spcPct val="0"/>
              </a:spcBef>
              <a:spcAft>
                <a:spcPct val="0"/>
              </a:spcAft>
              <a:defRPr sz="1000" kern="1200">
                <a:solidFill>
                  <a:schemeClr val="tx1"/>
                </a:solidFill>
                <a:latin typeface="Tahoma" pitchFamily="34" charset="0"/>
                <a:ea typeface="+mn-ea"/>
                <a:cs typeface="+mn-cs"/>
              </a:defRPr>
            </a:lvl2pPr>
            <a:lvl3pPr marL="914400" algn="l" rtl="0" fontAlgn="base">
              <a:spcBef>
                <a:spcPct val="0"/>
              </a:spcBef>
              <a:spcAft>
                <a:spcPct val="0"/>
              </a:spcAft>
              <a:defRPr sz="1000" kern="1200">
                <a:solidFill>
                  <a:schemeClr val="tx1"/>
                </a:solidFill>
                <a:latin typeface="Tahoma" pitchFamily="34" charset="0"/>
                <a:ea typeface="+mn-ea"/>
                <a:cs typeface="+mn-cs"/>
              </a:defRPr>
            </a:lvl3pPr>
            <a:lvl4pPr marL="1371600" algn="l" rtl="0" fontAlgn="base">
              <a:spcBef>
                <a:spcPct val="0"/>
              </a:spcBef>
              <a:spcAft>
                <a:spcPct val="0"/>
              </a:spcAft>
              <a:defRPr sz="1000" kern="1200">
                <a:solidFill>
                  <a:schemeClr val="tx1"/>
                </a:solidFill>
                <a:latin typeface="Tahoma" pitchFamily="34" charset="0"/>
                <a:ea typeface="+mn-ea"/>
                <a:cs typeface="+mn-cs"/>
              </a:defRPr>
            </a:lvl4pPr>
            <a:lvl5pPr marL="1828800" algn="l" rtl="0" fontAlgn="base">
              <a:spcBef>
                <a:spcPct val="0"/>
              </a:spcBef>
              <a:spcAft>
                <a:spcPct val="0"/>
              </a:spcAft>
              <a:defRPr sz="1000" kern="1200">
                <a:solidFill>
                  <a:schemeClr val="tx1"/>
                </a:solidFill>
                <a:latin typeface="Tahoma" pitchFamily="34" charset="0"/>
                <a:ea typeface="+mn-ea"/>
                <a:cs typeface="+mn-cs"/>
              </a:defRPr>
            </a:lvl5pPr>
            <a:lvl6pPr marL="2286000" algn="l" defTabSz="914400" rtl="0" eaLnBrk="1" latinLnBrk="0" hangingPunct="1">
              <a:defRPr sz="1000" kern="1200">
                <a:solidFill>
                  <a:schemeClr val="tx1"/>
                </a:solidFill>
                <a:latin typeface="Tahoma" pitchFamily="34" charset="0"/>
                <a:ea typeface="+mn-ea"/>
                <a:cs typeface="+mn-cs"/>
              </a:defRPr>
            </a:lvl6pPr>
            <a:lvl7pPr marL="2743200" algn="l" defTabSz="914400" rtl="0" eaLnBrk="1" latinLnBrk="0" hangingPunct="1">
              <a:defRPr sz="1000" kern="1200">
                <a:solidFill>
                  <a:schemeClr val="tx1"/>
                </a:solidFill>
                <a:latin typeface="Tahoma" pitchFamily="34" charset="0"/>
                <a:ea typeface="+mn-ea"/>
                <a:cs typeface="+mn-cs"/>
              </a:defRPr>
            </a:lvl7pPr>
            <a:lvl8pPr marL="3200400" algn="l" defTabSz="914400" rtl="0" eaLnBrk="1" latinLnBrk="0" hangingPunct="1">
              <a:defRPr sz="1000" kern="1200">
                <a:solidFill>
                  <a:schemeClr val="tx1"/>
                </a:solidFill>
                <a:latin typeface="Tahoma" pitchFamily="34" charset="0"/>
                <a:ea typeface="+mn-ea"/>
                <a:cs typeface="+mn-cs"/>
              </a:defRPr>
            </a:lvl8pPr>
            <a:lvl9pPr marL="3657600" algn="l" defTabSz="914400" rtl="0" eaLnBrk="1" latinLnBrk="0" hangingPunct="1">
              <a:defRPr sz="1000" kern="1200">
                <a:solidFill>
                  <a:schemeClr val="tx1"/>
                </a:solidFill>
                <a:latin typeface="Tahoma" pitchFamily="34" charset="0"/>
                <a:ea typeface="+mn-ea"/>
                <a:cs typeface="+mn-cs"/>
              </a:defRPr>
            </a:lvl9pPr>
          </a:lstStyle>
          <a:p>
            <a:pPr algn="r"/>
            <a:fld id="{FE701388-28A9-4998-AF2F-B122045BD07D}" type="slidenum">
              <a:rPr lang="it-IT" sz="1000" b="0" smtClean="0">
                <a:solidFill>
                  <a:srgbClr val="1D3D90"/>
                </a:solidFill>
                <a:latin typeface="Arial" panose="020B0604020202020204" pitchFamily="34" charset="0"/>
                <a:cs typeface="Arial" panose="020B0604020202020204" pitchFamily="34" charset="0"/>
              </a:rPr>
              <a:pPr algn="r"/>
              <a:t>‹#›</a:t>
            </a:fld>
            <a:r>
              <a:rPr lang="it-IT" sz="1000" b="1">
                <a:solidFill>
                  <a:srgbClr val="1D3D90"/>
                </a:solidFill>
                <a:latin typeface="Arial" panose="020B0604020202020204" pitchFamily="34" charset="0"/>
                <a:cs typeface="Arial" panose="020B0604020202020204" pitchFamily="34" charset="0"/>
              </a:rPr>
              <a:t> </a:t>
            </a:r>
          </a:p>
        </p:txBody>
      </p:sp>
      <p:sp>
        <p:nvSpPr>
          <p:cNvPr id="10" name="Segnaposto testo 13">
            <a:extLst>
              <a:ext uri="{FF2B5EF4-FFF2-40B4-BE49-F238E27FC236}">
                <a16:creationId xmlns:a16="http://schemas.microsoft.com/office/drawing/2014/main" id="{4100893E-DA7C-0A70-B0FB-9CAD49069AE1}"/>
              </a:ext>
            </a:extLst>
          </p:cNvPr>
          <p:cNvSpPr>
            <a:spLocks noGrp="1"/>
          </p:cNvSpPr>
          <p:nvPr>
            <p:ph type="body" sz="quarter" idx="14"/>
          </p:nvPr>
        </p:nvSpPr>
        <p:spPr>
          <a:xfrm>
            <a:off x="447675" y="2095500"/>
            <a:ext cx="10239375" cy="3310513"/>
          </a:xfrm>
          <a:prstGeom prst="rect">
            <a:avLst/>
          </a:prstGeom>
        </p:spPr>
        <p:txBody>
          <a:bodyPr>
            <a:normAutofit/>
          </a:bodyPr>
          <a:lstStyle>
            <a:lvl1pPr marL="0" indent="0">
              <a:lnSpc>
                <a:spcPct val="100000"/>
              </a:lnSpc>
              <a:spcBef>
                <a:spcPts val="0"/>
              </a:spcBef>
              <a:buClr>
                <a:srgbClr val="00A7E1"/>
              </a:buClr>
              <a:buFont typeface="Arial" panose="020B0604020202020204" pitchFamily="34" charset="0"/>
              <a:buNone/>
              <a:defRPr sz="1800"/>
            </a:lvl1pPr>
          </a:lstStyle>
          <a:p>
            <a:pPr lvl="0"/>
            <a:r>
              <a:rPr lang="it-IT"/>
              <a:t>Fare clic per modificare gli stili del testo dello schema</a:t>
            </a:r>
          </a:p>
        </p:txBody>
      </p:sp>
      <p:sp>
        <p:nvSpPr>
          <p:cNvPr id="12" name="Segnaposto testo 18">
            <a:extLst>
              <a:ext uri="{FF2B5EF4-FFF2-40B4-BE49-F238E27FC236}">
                <a16:creationId xmlns:a16="http://schemas.microsoft.com/office/drawing/2014/main" id="{31698888-AF99-48C6-7A88-8969AD164D8C}"/>
              </a:ext>
            </a:extLst>
          </p:cNvPr>
          <p:cNvSpPr>
            <a:spLocks noGrp="1"/>
          </p:cNvSpPr>
          <p:nvPr>
            <p:ph type="body" sz="quarter" idx="15" hasCustomPrompt="1"/>
          </p:nvPr>
        </p:nvSpPr>
        <p:spPr>
          <a:xfrm>
            <a:off x="447675" y="6264477"/>
            <a:ext cx="10239375" cy="209096"/>
          </a:xfrm>
          <a:prstGeom prst="rect">
            <a:avLst/>
          </a:prstGeom>
        </p:spPr>
        <p:txBody>
          <a:bodyPr tIns="0" bIns="0" anchor="ctr" anchorCtr="0"/>
          <a:lstStyle>
            <a:lvl1pPr marL="0" indent="0">
              <a:lnSpc>
                <a:spcPct val="100000"/>
              </a:lnSpc>
              <a:spcBef>
                <a:spcPts val="0"/>
              </a:spcBef>
              <a:buNone/>
              <a:defRPr sz="1100" b="1">
                <a:solidFill>
                  <a:srgbClr val="064487"/>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it-IT"/>
              <a:t>Nome Cognome relatore</a:t>
            </a:r>
          </a:p>
        </p:txBody>
      </p:sp>
      <p:sp>
        <p:nvSpPr>
          <p:cNvPr id="13" name="Titolo 12">
            <a:extLst>
              <a:ext uri="{FF2B5EF4-FFF2-40B4-BE49-F238E27FC236}">
                <a16:creationId xmlns:a16="http://schemas.microsoft.com/office/drawing/2014/main" id="{E9CCD33E-5F30-1160-FBC8-5241CA22FCBF}"/>
              </a:ext>
            </a:extLst>
          </p:cNvPr>
          <p:cNvSpPr>
            <a:spLocks noGrp="1"/>
          </p:cNvSpPr>
          <p:nvPr>
            <p:ph type="title" hasCustomPrompt="1"/>
          </p:nvPr>
        </p:nvSpPr>
        <p:spPr>
          <a:xfrm>
            <a:off x="457200" y="488951"/>
            <a:ext cx="6619875" cy="1168400"/>
          </a:xfrm>
          <a:prstGeom prst="rect">
            <a:avLst/>
          </a:prstGeom>
        </p:spPr>
        <p:txBody>
          <a:bodyPr/>
          <a:lstStyle>
            <a:lvl1pPr>
              <a:defRPr sz="2400" b="1"/>
            </a:lvl1pPr>
          </a:lstStyle>
          <a:p>
            <a:r>
              <a:rPr lang="it-IT"/>
              <a:t>Fare clic per inserire il titolo della slide</a:t>
            </a:r>
          </a:p>
        </p:txBody>
      </p:sp>
      <p:sp>
        <p:nvSpPr>
          <p:cNvPr id="5" name="Segnaposto testo 18">
            <a:extLst>
              <a:ext uri="{FF2B5EF4-FFF2-40B4-BE49-F238E27FC236}">
                <a16:creationId xmlns:a16="http://schemas.microsoft.com/office/drawing/2014/main" id="{833D1EA7-8EBA-028C-182E-04344EF23601}"/>
              </a:ext>
            </a:extLst>
          </p:cNvPr>
          <p:cNvSpPr>
            <a:spLocks noGrp="1"/>
          </p:cNvSpPr>
          <p:nvPr>
            <p:ph type="body" sz="quarter" idx="16" hasCustomPrompt="1"/>
          </p:nvPr>
        </p:nvSpPr>
        <p:spPr>
          <a:xfrm>
            <a:off x="447675" y="5570378"/>
            <a:ext cx="10239375" cy="457200"/>
          </a:xfrm>
          <a:prstGeom prst="rect">
            <a:avLst/>
          </a:prstGeom>
        </p:spPr>
        <p:txBody>
          <a:bodyPr/>
          <a:lstStyle>
            <a:lvl1pPr marL="0" indent="0">
              <a:lnSpc>
                <a:spcPct val="100000"/>
              </a:lnSpc>
              <a:spcBef>
                <a:spcPts val="0"/>
              </a:spcBef>
              <a:buNone/>
              <a:defRPr sz="800">
                <a:solidFill>
                  <a:srgbClr val="7F7F7F"/>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it-IT"/>
              <a:t>Fare clic per inserire le fonti</a:t>
            </a:r>
          </a:p>
        </p:txBody>
      </p:sp>
      <p:sp>
        <p:nvSpPr>
          <p:cNvPr id="6" name="Segnaposto testo 18">
            <a:extLst>
              <a:ext uri="{FF2B5EF4-FFF2-40B4-BE49-F238E27FC236}">
                <a16:creationId xmlns:a16="http://schemas.microsoft.com/office/drawing/2014/main" id="{6AF4E4F9-EF39-2B5F-E113-49B2504E23B1}"/>
              </a:ext>
            </a:extLst>
          </p:cNvPr>
          <p:cNvSpPr>
            <a:spLocks noGrp="1"/>
          </p:cNvSpPr>
          <p:nvPr>
            <p:ph type="body" sz="quarter" idx="17" hasCustomPrompt="1"/>
          </p:nvPr>
        </p:nvSpPr>
        <p:spPr>
          <a:xfrm>
            <a:off x="439301" y="6484782"/>
            <a:ext cx="10239375" cy="106938"/>
          </a:xfrm>
          <a:prstGeom prst="rect">
            <a:avLst/>
          </a:prstGeom>
        </p:spPr>
        <p:txBody>
          <a:bodyPr tIns="0" bIns="0" anchor="ctr" anchorCtr="0"/>
          <a:lstStyle>
            <a:lvl1pPr marL="0" indent="0">
              <a:lnSpc>
                <a:spcPct val="100000"/>
              </a:lnSpc>
              <a:spcBef>
                <a:spcPts val="0"/>
              </a:spcBef>
              <a:buNone/>
              <a:defRPr sz="900">
                <a:solidFill>
                  <a:srgbClr val="064487"/>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it-IT"/>
              <a:t>Job Title relatore</a:t>
            </a:r>
          </a:p>
        </p:txBody>
      </p:sp>
      <p:grpSp>
        <p:nvGrpSpPr>
          <p:cNvPr id="11" name="Gruppo 10">
            <a:extLst>
              <a:ext uri="{FF2B5EF4-FFF2-40B4-BE49-F238E27FC236}">
                <a16:creationId xmlns:a16="http://schemas.microsoft.com/office/drawing/2014/main" id="{38DFB2B2-2972-8503-2934-B55E046BC55F}"/>
              </a:ext>
            </a:extLst>
          </p:cNvPr>
          <p:cNvGrpSpPr/>
          <p:nvPr userDrawn="1"/>
        </p:nvGrpSpPr>
        <p:grpSpPr>
          <a:xfrm>
            <a:off x="8090083" y="331593"/>
            <a:ext cx="3677294" cy="381840"/>
            <a:chOff x="897498" y="5643332"/>
            <a:chExt cx="6036757" cy="626840"/>
          </a:xfrm>
        </p:grpSpPr>
        <p:pic>
          <p:nvPicPr>
            <p:cNvPr id="14" name="Elemento grafico 13">
              <a:extLst>
                <a:ext uri="{FF2B5EF4-FFF2-40B4-BE49-F238E27FC236}">
                  <a16:creationId xmlns:a16="http://schemas.microsoft.com/office/drawing/2014/main" id="{3B657D7A-269D-A7A1-7798-A468FC5DD32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7498" y="5679815"/>
              <a:ext cx="1600084" cy="553875"/>
            </a:xfrm>
            <a:prstGeom prst="rect">
              <a:avLst/>
            </a:prstGeom>
          </p:spPr>
        </p:pic>
        <p:pic>
          <p:nvPicPr>
            <p:cNvPr id="15" name="Elemento grafico 14">
              <a:extLst>
                <a:ext uri="{FF2B5EF4-FFF2-40B4-BE49-F238E27FC236}">
                  <a16:creationId xmlns:a16="http://schemas.microsoft.com/office/drawing/2014/main" id="{B118F785-8873-F7D9-A017-BFA6E69B1FEB}"/>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75215" y="5643332"/>
              <a:ext cx="1300989" cy="626840"/>
            </a:xfrm>
            <a:prstGeom prst="rect">
              <a:avLst/>
            </a:prstGeom>
          </p:spPr>
        </p:pic>
        <p:pic>
          <p:nvPicPr>
            <p:cNvPr id="16" name="Elemento grafico 15">
              <a:extLst>
                <a:ext uri="{FF2B5EF4-FFF2-40B4-BE49-F238E27FC236}">
                  <a16:creationId xmlns:a16="http://schemas.microsoft.com/office/drawing/2014/main" id="{3CEBA829-52A2-7F37-6630-FC64AEDF651F}"/>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53838" y="5692697"/>
              <a:ext cx="1980417" cy="528111"/>
            </a:xfrm>
            <a:prstGeom prst="rect">
              <a:avLst/>
            </a:prstGeom>
          </p:spPr>
        </p:pic>
      </p:grpSp>
    </p:spTree>
    <p:extLst>
      <p:ext uri="{BB962C8B-B14F-4D97-AF65-F5344CB8AC3E}">
        <p14:creationId xmlns:p14="http://schemas.microsoft.com/office/powerpoint/2010/main" val="3502909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5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1. slide TITOLO RELATORE">
    <p:spTree>
      <p:nvGrpSpPr>
        <p:cNvPr id="1" name=""/>
        <p:cNvGrpSpPr/>
        <p:nvPr/>
      </p:nvGrpSpPr>
      <p:grpSpPr>
        <a:xfrm>
          <a:off x="0" y="0"/>
          <a:ext cx="0" cy="0"/>
          <a:chOff x="0" y="0"/>
          <a:chExt cx="0" cy="0"/>
        </a:xfrm>
      </p:grpSpPr>
      <p:sp>
        <p:nvSpPr>
          <p:cNvPr id="26" name="Segnaposto testo 25">
            <a:extLst>
              <a:ext uri="{FF2B5EF4-FFF2-40B4-BE49-F238E27FC236}">
                <a16:creationId xmlns:a16="http://schemas.microsoft.com/office/drawing/2014/main" id="{BA175BD9-DFC2-3258-CF4D-DA9E0A130C65}"/>
              </a:ext>
            </a:extLst>
          </p:cNvPr>
          <p:cNvSpPr>
            <a:spLocks noGrp="1"/>
          </p:cNvSpPr>
          <p:nvPr>
            <p:ph type="body" sz="quarter" idx="11" hasCustomPrompt="1"/>
          </p:nvPr>
        </p:nvSpPr>
        <p:spPr>
          <a:xfrm>
            <a:off x="791845" y="2974404"/>
            <a:ext cx="5511419" cy="671004"/>
          </a:xfrm>
          <a:prstGeom prst="rect">
            <a:avLst/>
          </a:prstGeom>
        </p:spPr>
        <p:txBody>
          <a:bodyPr/>
          <a:lstStyle>
            <a:lvl1pPr marL="0" indent="0">
              <a:lnSpc>
                <a:spcPct val="100000"/>
              </a:lnSpc>
              <a:buFontTx/>
              <a:buNone/>
              <a:defRPr sz="1800"/>
            </a:lvl1pPr>
            <a:lvl2pPr marL="457200" indent="0">
              <a:lnSpc>
                <a:spcPct val="100000"/>
              </a:lnSpc>
              <a:buFontTx/>
              <a:buNone/>
              <a:defRPr sz="1800"/>
            </a:lvl2pPr>
            <a:lvl3pPr marL="914400" indent="0">
              <a:lnSpc>
                <a:spcPct val="100000"/>
              </a:lnSpc>
              <a:buFontTx/>
              <a:buNone/>
              <a:defRPr sz="1800"/>
            </a:lvl3pPr>
            <a:lvl4pPr marL="1371600" indent="0">
              <a:lnSpc>
                <a:spcPct val="100000"/>
              </a:lnSpc>
              <a:buFontTx/>
              <a:buNone/>
              <a:defRPr sz="1800"/>
            </a:lvl4pPr>
            <a:lvl5pPr marL="1828800" indent="0">
              <a:lnSpc>
                <a:spcPct val="100000"/>
              </a:lnSpc>
              <a:buFontTx/>
              <a:buNone/>
              <a:defRPr sz="1800"/>
            </a:lvl5pPr>
          </a:lstStyle>
          <a:p>
            <a:pPr lvl="0"/>
            <a:r>
              <a:rPr lang="it-IT" err="1"/>
              <a:t>Lorem</a:t>
            </a:r>
            <a:r>
              <a:rPr lang="it-IT"/>
              <a:t> </a:t>
            </a:r>
            <a:r>
              <a:rPr lang="it-IT" err="1"/>
              <a:t>ipsum</a:t>
            </a:r>
            <a:r>
              <a:rPr lang="it-IT"/>
              <a:t> dolor </a:t>
            </a:r>
            <a:r>
              <a:rPr lang="it-IT" err="1"/>
              <a:t>sit</a:t>
            </a:r>
            <a:r>
              <a:rPr lang="it-IT"/>
              <a:t> </a:t>
            </a:r>
            <a:r>
              <a:rPr lang="it-IT" err="1"/>
              <a:t>amet</a:t>
            </a:r>
            <a:r>
              <a:rPr lang="it-IT"/>
              <a:t>, </a:t>
            </a:r>
            <a:r>
              <a:rPr lang="it-IT" err="1"/>
              <a:t>consectetur</a:t>
            </a:r>
            <a:r>
              <a:rPr lang="it-IT"/>
              <a:t> </a:t>
            </a:r>
            <a:r>
              <a:rPr lang="it-IT" err="1"/>
              <a:t>adipisci</a:t>
            </a:r>
            <a:r>
              <a:rPr lang="it-IT"/>
              <a:t> </a:t>
            </a:r>
            <a:r>
              <a:rPr lang="it-IT" err="1"/>
              <a:t>elit</a:t>
            </a:r>
            <a:r>
              <a:rPr lang="it-IT"/>
              <a:t>, sed do </a:t>
            </a:r>
            <a:r>
              <a:rPr lang="it-IT" err="1"/>
              <a:t>eiusmod</a:t>
            </a:r>
            <a:r>
              <a:rPr lang="it-IT"/>
              <a:t> tempo </a:t>
            </a:r>
            <a:r>
              <a:rPr lang="it-IT" err="1"/>
              <a:t>incidunt</a:t>
            </a:r>
            <a:endParaRPr lang="it-IT"/>
          </a:p>
        </p:txBody>
      </p:sp>
      <p:pic>
        <p:nvPicPr>
          <p:cNvPr id="12" name="Elemento grafico 11">
            <a:extLst>
              <a:ext uri="{FF2B5EF4-FFF2-40B4-BE49-F238E27FC236}">
                <a16:creationId xmlns:a16="http://schemas.microsoft.com/office/drawing/2014/main" id="{5CA18CEB-1BE3-B7CD-D9D3-D16F97E6076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4337" y="4799656"/>
            <a:ext cx="10671360" cy="1587691"/>
          </a:xfrm>
          <a:prstGeom prst="rect">
            <a:avLst/>
          </a:prstGeom>
        </p:spPr>
      </p:pic>
      <p:pic>
        <p:nvPicPr>
          <p:cNvPr id="4" name="Immagine 3">
            <a:hlinkClick r:id="rId4"/>
            <a:extLst>
              <a:ext uri="{FF2B5EF4-FFF2-40B4-BE49-F238E27FC236}">
                <a16:creationId xmlns:a16="http://schemas.microsoft.com/office/drawing/2014/main" id="{C390E429-5F48-E27F-CCCA-4977DC57949B}"/>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11044433" y="522186"/>
            <a:ext cx="241312" cy="241312"/>
          </a:xfrm>
          <a:prstGeom prst="rect">
            <a:avLst/>
          </a:prstGeom>
        </p:spPr>
      </p:pic>
      <p:pic>
        <p:nvPicPr>
          <p:cNvPr id="9" name="Immagine 8">
            <a:hlinkClick r:id="rId6"/>
            <a:extLst>
              <a:ext uri="{FF2B5EF4-FFF2-40B4-BE49-F238E27FC236}">
                <a16:creationId xmlns:a16="http://schemas.microsoft.com/office/drawing/2014/main" id="{8EB9AFD0-77AF-F25B-FE21-3B866CB15C8C}"/>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9700448" y="522186"/>
            <a:ext cx="241312" cy="241312"/>
          </a:xfrm>
          <a:prstGeom prst="rect">
            <a:avLst/>
          </a:prstGeom>
        </p:spPr>
      </p:pic>
      <p:pic>
        <p:nvPicPr>
          <p:cNvPr id="10" name="Immagine 9">
            <a:hlinkClick r:id="rId8"/>
            <a:extLst>
              <a:ext uri="{FF2B5EF4-FFF2-40B4-BE49-F238E27FC236}">
                <a16:creationId xmlns:a16="http://schemas.microsoft.com/office/drawing/2014/main" id="{243033E8-9DFB-67B9-9486-D54606439A85}"/>
              </a:ext>
            </a:extLst>
          </p:cNvPr>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a:off x="10598554" y="522186"/>
            <a:ext cx="241312" cy="241312"/>
          </a:xfrm>
          <a:prstGeom prst="rect">
            <a:avLst/>
          </a:prstGeom>
        </p:spPr>
      </p:pic>
      <p:pic>
        <p:nvPicPr>
          <p:cNvPr id="11" name="Immagine 10">
            <a:hlinkClick r:id="rId10"/>
            <a:extLst>
              <a:ext uri="{FF2B5EF4-FFF2-40B4-BE49-F238E27FC236}">
                <a16:creationId xmlns:a16="http://schemas.microsoft.com/office/drawing/2014/main" id="{6041B468-DC4A-EAC1-E7A7-B79802D678D0}"/>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p:blipFill>
        <p:spPr>
          <a:xfrm>
            <a:off x="10149501" y="522186"/>
            <a:ext cx="241312" cy="241312"/>
          </a:xfrm>
          <a:prstGeom prst="rect">
            <a:avLst/>
          </a:prstGeom>
        </p:spPr>
      </p:pic>
      <p:sp>
        <p:nvSpPr>
          <p:cNvPr id="7" name="Titolo 12">
            <a:extLst>
              <a:ext uri="{FF2B5EF4-FFF2-40B4-BE49-F238E27FC236}">
                <a16:creationId xmlns:a16="http://schemas.microsoft.com/office/drawing/2014/main" id="{778BC711-A5C0-FB3B-971A-BDF4EFACFAA7}"/>
              </a:ext>
            </a:extLst>
          </p:cNvPr>
          <p:cNvSpPr>
            <a:spLocks noGrp="1"/>
          </p:cNvSpPr>
          <p:nvPr>
            <p:ph type="title" hasCustomPrompt="1"/>
          </p:nvPr>
        </p:nvSpPr>
        <p:spPr>
          <a:xfrm>
            <a:off x="786384" y="2208294"/>
            <a:ext cx="7205472" cy="559561"/>
          </a:xfrm>
          <a:prstGeom prst="rect">
            <a:avLst/>
          </a:prstGeom>
        </p:spPr>
        <p:txBody>
          <a:bodyPr/>
          <a:lstStyle>
            <a:lvl1pPr>
              <a:defRPr lang="it-IT" sz="4200" b="1" kern="1200" dirty="0">
                <a:solidFill>
                  <a:srgbClr val="006CB4"/>
                </a:solidFill>
                <a:latin typeface="+mn-lt"/>
                <a:ea typeface="+mn-ea"/>
                <a:cs typeface="+mn-cs"/>
              </a:defRPr>
            </a:lvl1pPr>
          </a:lstStyle>
          <a:p>
            <a:r>
              <a:rPr lang="it-IT"/>
              <a:t>Titolo della presentazione</a:t>
            </a:r>
          </a:p>
        </p:txBody>
      </p:sp>
      <p:sp>
        <p:nvSpPr>
          <p:cNvPr id="29" name="Segnaposto testo 27">
            <a:extLst>
              <a:ext uri="{FF2B5EF4-FFF2-40B4-BE49-F238E27FC236}">
                <a16:creationId xmlns:a16="http://schemas.microsoft.com/office/drawing/2014/main" id="{E7828FB6-3E4E-1292-2428-BE782684F267}"/>
              </a:ext>
            </a:extLst>
          </p:cNvPr>
          <p:cNvSpPr>
            <a:spLocks noGrp="1"/>
          </p:cNvSpPr>
          <p:nvPr>
            <p:ph type="body" sz="quarter" idx="12" hasCustomPrompt="1"/>
          </p:nvPr>
        </p:nvSpPr>
        <p:spPr>
          <a:xfrm>
            <a:off x="816736" y="3961829"/>
            <a:ext cx="3822319" cy="268287"/>
          </a:xfrm>
          <a:prstGeom prst="rect">
            <a:avLst/>
          </a:prstGeom>
        </p:spPr>
        <p:txBody>
          <a:bodyPr/>
          <a:lstStyle>
            <a:lvl1pPr marL="0" indent="0">
              <a:buFontTx/>
              <a:buNone/>
              <a:defRPr sz="1500"/>
            </a:lvl1pPr>
            <a:lvl2pPr marL="457200" indent="0">
              <a:buFontTx/>
              <a:buNone/>
              <a:defRPr sz="1500"/>
            </a:lvl2pPr>
            <a:lvl3pPr marL="914400" indent="0">
              <a:buFontTx/>
              <a:buNone/>
              <a:defRPr sz="1500"/>
            </a:lvl3pPr>
            <a:lvl4pPr marL="1371600" indent="0">
              <a:buFontTx/>
              <a:buNone/>
              <a:defRPr sz="1500"/>
            </a:lvl4pPr>
            <a:lvl5pPr marL="1828800" indent="0">
              <a:buFontTx/>
              <a:buNone/>
              <a:defRPr sz="1500"/>
            </a:lvl5pPr>
          </a:lstStyle>
          <a:p>
            <a:pPr lvl="0"/>
            <a:r>
              <a:rPr lang="it-IT"/>
              <a:t>Roma, xx mese 0000</a:t>
            </a:r>
          </a:p>
        </p:txBody>
      </p:sp>
    </p:spTree>
    <p:extLst>
      <p:ext uri="{BB962C8B-B14F-4D97-AF65-F5344CB8AC3E}">
        <p14:creationId xmlns:p14="http://schemas.microsoft.com/office/powerpoint/2010/main" val="139361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slide TITOLO">
    <p:spTree>
      <p:nvGrpSpPr>
        <p:cNvPr id="1" name=""/>
        <p:cNvGrpSpPr/>
        <p:nvPr/>
      </p:nvGrpSpPr>
      <p:grpSpPr>
        <a:xfrm>
          <a:off x="0" y="0"/>
          <a:ext cx="0" cy="0"/>
          <a:chOff x="0" y="0"/>
          <a:chExt cx="0" cy="0"/>
        </a:xfrm>
      </p:grpSpPr>
      <p:sp>
        <p:nvSpPr>
          <p:cNvPr id="26" name="Segnaposto testo 25">
            <a:extLst>
              <a:ext uri="{FF2B5EF4-FFF2-40B4-BE49-F238E27FC236}">
                <a16:creationId xmlns:a16="http://schemas.microsoft.com/office/drawing/2014/main" id="{BA175BD9-DFC2-3258-CF4D-DA9E0A130C65}"/>
              </a:ext>
            </a:extLst>
          </p:cNvPr>
          <p:cNvSpPr>
            <a:spLocks noGrp="1"/>
          </p:cNvSpPr>
          <p:nvPr>
            <p:ph type="body" sz="quarter" idx="11" hasCustomPrompt="1"/>
          </p:nvPr>
        </p:nvSpPr>
        <p:spPr>
          <a:xfrm>
            <a:off x="791845" y="2712276"/>
            <a:ext cx="5511419" cy="671004"/>
          </a:xfrm>
          <a:prstGeom prst="rect">
            <a:avLst/>
          </a:prstGeom>
        </p:spPr>
        <p:txBody>
          <a:bodyPr/>
          <a:lstStyle>
            <a:lvl1pPr marL="0" indent="0">
              <a:lnSpc>
                <a:spcPct val="100000"/>
              </a:lnSpc>
              <a:buFontTx/>
              <a:buNone/>
              <a:defRPr sz="1800">
                <a:solidFill>
                  <a:srgbClr val="064487"/>
                </a:solidFill>
              </a:defRPr>
            </a:lvl1pPr>
            <a:lvl2pPr marL="457200" indent="0">
              <a:lnSpc>
                <a:spcPct val="100000"/>
              </a:lnSpc>
              <a:buFontTx/>
              <a:buNone/>
              <a:defRPr sz="1800"/>
            </a:lvl2pPr>
            <a:lvl3pPr marL="914400" indent="0">
              <a:lnSpc>
                <a:spcPct val="100000"/>
              </a:lnSpc>
              <a:buFontTx/>
              <a:buNone/>
              <a:defRPr sz="1800"/>
            </a:lvl3pPr>
            <a:lvl4pPr marL="1371600" indent="0">
              <a:lnSpc>
                <a:spcPct val="100000"/>
              </a:lnSpc>
              <a:buFontTx/>
              <a:buNone/>
              <a:defRPr sz="1800"/>
            </a:lvl4pPr>
            <a:lvl5pPr marL="1828800" indent="0">
              <a:lnSpc>
                <a:spcPct val="100000"/>
              </a:lnSpc>
              <a:buFontTx/>
              <a:buNone/>
              <a:defRPr sz="1800"/>
            </a:lvl5pPr>
          </a:lstStyle>
          <a:p>
            <a:pPr lvl="0"/>
            <a:r>
              <a:rPr lang="it-IT" err="1"/>
              <a:t>Lorem</a:t>
            </a:r>
            <a:r>
              <a:rPr lang="it-IT"/>
              <a:t> </a:t>
            </a:r>
            <a:r>
              <a:rPr lang="it-IT" err="1"/>
              <a:t>ipsum</a:t>
            </a:r>
            <a:r>
              <a:rPr lang="it-IT"/>
              <a:t> dolor </a:t>
            </a:r>
            <a:r>
              <a:rPr lang="it-IT" err="1"/>
              <a:t>sit</a:t>
            </a:r>
            <a:r>
              <a:rPr lang="it-IT"/>
              <a:t> </a:t>
            </a:r>
            <a:r>
              <a:rPr lang="it-IT" err="1"/>
              <a:t>amet</a:t>
            </a:r>
            <a:r>
              <a:rPr lang="it-IT"/>
              <a:t>, </a:t>
            </a:r>
            <a:r>
              <a:rPr lang="it-IT" err="1"/>
              <a:t>consectetur</a:t>
            </a:r>
            <a:r>
              <a:rPr lang="it-IT"/>
              <a:t> </a:t>
            </a:r>
            <a:r>
              <a:rPr lang="it-IT" err="1"/>
              <a:t>adipisci</a:t>
            </a:r>
            <a:r>
              <a:rPr lang="it-IT"/>
              <a:t> </a:t>
            </a:r>
            <a:r>
              <a:rPr lang="it-IT" err="1"/>
              <a:t>elit</a:t>
            </a:r>
            <a:r>
              <a:rPr lang="it-IT"/>
              <a:t>, sed do </a:t>
            </a:r>
            <a:r>
              <a:rPr lang="it-IT" err="1"/>
              <a:t>eiusmod</a:t>
            </a:r>
            <a:r>
              <a:rPr lang="it-IT"/>
              <a:t> tempo </a:t>
            </a:r>
            <a:r>
              <a:rPr lang="it-IT" err="1"/>
              <a:t>incidunt</a:t>
            </a:r>
            <a:endParaRPr lang="it-IT"/>
          </a:p>
        </p:txBody>
      </p:sp>
      <p:pic>
        <p:nvPicPr>
          <p:cNvPr id="12" name="Elemento grafico 11">
            <a:extLst>
              <a:ext uri="{FF2B5EF4-FFF2-40B4-BE49-F238E27FC236}">
                <a16:creationId xmlns:a16="http://schemas.microsoft.com/office/drawing/2014/main" id="{5CA18CEB-1BE3-B7CD-D9D3-D16F97E6076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4337" y="4799656"/>
            <a:ext cx="10671360" cy="1587691"/>
          </a:xfrm>
          <a:prstGeom prst="rect">
            <a:avLst/>
          </a:prstGeom>
        </p:spPr>
      </p:pic>
      <p:pic>
        <p:nvPicPr>
          <p:cNvPr id="4" name="Immagine 3">
            <a:hlinkClick r:id="rId4"/>
            <a:extLst>
              <a:ext uri="{FF2B5EF4-FFF2-40B4-BE49-F238E27FC236}">
                <a16:creationId xmlns:a16="http://schemas.microsoft.com/office/drawing/2014/main" id="{C390E429-5F48-E27F-CCCA-4977DC57949B}"/>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11044433" y="522186"/>
            <a:ext cx="241312" cy="241312"/>
          </a:xfrm>
          <a:prstGeom prst="rect">
            <a:avLst/>
          </a:prstGeom>
        </p:spPr>
      </p:pic>
      <p:pic>
        <p:nvPicPr>
          <p:cNvPr id="9" name="Immagine 8">
            <a:hlinkClick r:id="rId6"/>
            <a:extLst>
              <a:ext uri="{FF2B5EF4-FFF2-40B4-BE49-F238E27FC236}">
                <a16:creationId xmlns:a16="http://schemas.microsoft.com/office/drawing/2014/main" id="{8EB9AFD0-77AF-F25B-FE21-3B866CB15C8C}"/>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9700448" y="522186"/>
            <a:ext cx="241312" cy="241312"/>
          </a:xfrm>
          <a:prstGeom prst="rect">
            <a:avLst/>
          </a:prstGeom>
        </p:spPr>
      </p:pic>
      <p:pic>
        <p:nvPicPr>
          <p:cNvPr id="10" name="Immagine 9">
            <a:hlinkClick r:id="rId8"/>
            <a:extLst>
              <a:ext uri="{FF2B5EF4-FFF2-40B4-BE49-F238E27FC236}">
                <a16:creationId xmlns:a16="http://schemas.microsoft.com/office/drawing/2014/main" id="{243033E8-9DFB-67B9-9486-D54606439A85}"/>
              </a:ext>
            </a:extLst>
          </p:cNvPr>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a:off x="10598554" y="522186"/>
            <a:ext cx="241312" cy="241312"/>
          </a:xfrm>
          <a:prstGeom prst="rect">
            <a:avLst/>
          </a:prstGeom>
        </p:spPr>
      </p:pic>
      <p:pic>
        <p:nvPicPr>
          <p:cNvPr id="11" name="Immagine 10">
            <a:hlinkClick r:id="rId10"/>
            <a:extLst>
              <a:ext uri="{FF2B5EF4-FFF2-40B4-BE49-F238E27FC236}">
                <a16:creationId xmlns:a16="http://schemas.microsoft.com/office/drawing/2014/main" id="{6041B468-DC4A-EAC1-E7A7-B79802D678D0}"/>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p:blipFill>
        <p:spPr>
          <a:xfrm>
            <a:off x="10149501" y="522186"/>
            <a:ext cx="241312" cy="241312"/>
          </a:xfrm>
          <a:prstGeom prst="rect">
            <a:avLst/>
          </a:prstGeom>
        </p:spPr>
      </p:pic>
      <p:sp>
        <p:nvSpPr>
          <p:cNvPr id="7" name="Titolo 12">
            <a:extLst>
              <a:ext uri="{FF2B5EF4-FFF2-40B4-BE49-F238E27FC236}">
                <a16:creationId xmlns:a16="http://schemas.microsoft.com/office/drawing/2014/main" id="{778BC711-A5C0-FB3B-971A-BDF4EFACFAA7}"/>
              </a:ext>
            </a:extLst>
          </p:cNvPr>
          <p:cNvSpPr>
            <a:spLocks noGrp="1"/>
          </p:cNvSpPr>
          <p:nvPr>
            <p:ph type="title" hasCustomPrompt="1"/>
          </p:nvPr>
        </p:nvSpPr>
        <p:spPr>
          <a:xfrm>
            <a:off x="786384" y="1946166"/>
            <a:ext cx="7205472" cy="559561"/>
          </a:xfrm>
          <a:prstGeom prst="rect">
            <a:avLst/>
          </a:prstGeom>
        </p:spPr>
        <p:txBody>
          <a:bodyPr/>
          <a:lstStyle>
            <a:lvl1pPr>
              <a:defRPr lang="it-IT" sz="4200" b="1" kern="1200" dirty="0">
                <a:solidFill>
                  <a:srgbClr val="006CB4"/>
                </a:solidFill>
                <a:latin typeface="+mn-lt"/>
                <a:ea typeface="+mn-ea"/>
                <a:cs typeface="+mn-cs"/>
              </a:defRPr>
            </a:lvl1pPr>
          </a:lstStyle>
          <a:p>
            <a:r>
              <a:rPr lang="it-IT"/>
              <a:t>Titolo della presentazione</a:t>
            </a:r>
          </a:p>
        </p:txBody>
      </p:sp>
      <p:sp>
        <p:nvSpPr>
          <p:cNvPr id="29" name="Segnaposto testo 27">
            <a:extLst>
              <a:ext uri="{FF2B5EF4-FFF2-40B4-BE49-F238E27FC236}">
                <a16:creationId xmlns:a16="http://schemas.microsoft.com/office/drawing/2014/main" id="{E7828FB6-3E4E-1292-2428-BE782684F267}"/>
              </a:ext>
            </a:extLst>
          </p:cNvPr>
          <p:cNvSpPr>
            <a:spLocks noGrp="1"/>
          </p:cNvSpPr>
          <p:nvPr>
            <p:ph type="body" sz="quarter" idx="12" hasCustomPrompt="1"/>
          </p:nvPr>
        </p:nvSpPr>
        <p:spPr>
          <a:xfrm>
            <a:off x="816736" y="3699701"/>
            <a:ext cx="3822319" cy="268287"/>
          </a:xfrm>
          <a:prstGeom prst="rect">
            <a:avLst/>
          </a:prstGeom>
        </p:spPr>
        <p:txBody>
          <a:bodyPr/>
          <a:lstStyle>
            <a:lvl1pPr marL="0" indent="0">
              <a:buFontTx/>
              <a:buNone/>
              <a:defRPr sz="1500"/>
            </a:lvl1pPr>
            <a:lvl2pPr marL="457200" indent="0">
              <a:buFontTx/>
              <a:buNone/>
              <a:defRPr sz="1500"/>
            </a:lvl2pPr>
            <a:lvl3pPr marL="914400" indent="0">
              <a:buFontTx/>
              <a:buNone/>
              <a:defRPr sz="1500"/>
            </a:lvl3pPr>
            <a:lvl4pPr marL="1371600" indent="0">
              <a:buFontTx/>
              <a:buNone/>
              <a:defRPr sz="1500"/>
            </a:lvl4pPr>
            <a:lvl5pPr marL="1828800" indent="0">
              <a:buFontTx/>
              <a:buNone/>
              <a:defRPr sz="1500"/>
            </a:lvl5pPr>
          </a:lstStyle>
          <a:p>
            <a:pPr lvl="0"/>
            <a:r>
              <a:rPr lang="it-IT"/>
              <a:t>Roma, xx mese 0000</a:t>
            </a:r>
          </a:p>
        </p:txBody>
      </p:sp>
    </p:spTree>
    <p:extLst>
      <p:ext uri="{BB962C8B-B14F-4D97-AF65-F5344CB8AC3E}">
        <p14:creationId xmlns:p14="http://schemas.microsoft.com/office/powerpoint/2010/main" val="120377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slide CONTENUTO">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DF14EC35-87F7-70F1-67B6-6CD9B7DA81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45822" y="6048742"/>
            <a:ext cx="1080000" cy="561117"/>
          </a:xfrm>
          <a:prstGeom prst="rect">
            <a:avLst/>
          </a:prstGeom>
        </p:spPr>
      </p:pic>
      <p:sp>
        <p:nvSpPr>
          <p:cNvPr id="3" name="Segnaposto numero diapositiva 3">
            <a:extLst>
              <a:ext uri="{FF2B5EF4-FFF2-40B4-BE49-F238E27FC236}">
                <a16:creationId xmlns:a16="http://schemas.microsoft.com/office/drawing/2014/main" id="{99F93BC7-2F8D-043B-C8DB-26F096706EE5}"/>
              </a:ext>
            </a:extLst>
          </p:cNvPr>
          <p:cNvSpPr txBox="1">
            <a:spLocks/>
          </p:cNvSpPr>
          <p:nvPr userDrawn="1"/>
        </p:nvSpPr>
        <p:spPr bwMode="auto">
          <a:xfrm>
            <a:off x="10762488" y="6327435"/>
            <a:ext cx="971969" cy="431619"/>
          </a:xfrm>
          <a:prstGeom prst="rect">
            <a:avLst/>
          </a:prstGeom>
          <a:noFill/>
          <a:ln>
            <a:miter lim="800000"/>
            <a:headEnd/>
            <a:tailEnd/>
          </a:ln>
        </p:spPr>
        <p:txBody>
          <a:bodyPr vert="horz" wrap="square" lIns="91428" tIns="45714" rIns="91428" bIns="45714" numCol="1" anchor="t" anchorCtr="0" compatLnSpc="1">
            <a:prstTxWarp prst="textNoShape">
              <a:avLst/>
            </a:prstTxWarp>
          </a:bodyPr>
          <a:lstStyle>
            <a:defPPr>
              <a:defRPr lang="it-IT"/>
            </a:defPPr>
            <a:lvl1pPr algn="l" rtl="0" fontAlgn="base">
              <a:spcBef>
                <a:spcPct val="0"/>
              </a:spcBef>
              <a:spcAft>
                <a:spcPct val="0"/>
              </a:spcAft>
              <a:defRPr sz="1000" kern="1200">
                <a:solidFill>
                  <a:schemeClr val="tx1"/>
                </a:solidFill>
                <a:latin typeface="Tahoma" pitchFamily="34" charset="0"/>
                <a:ea typeface="+mn-ea"/>
                <a:cs typeface="+mn-cs"/>
              </a:defRPr>
            </a:lvl1pPr>
            <a:lvl2pPr marL="457200" algn="l" rtl="0" fontAlgn="base">
              <a:spcBef>
                <a:spcPct val="0"/>
              </a:spcBef>
              <a:spcAft>
                <a:spcPct val="0"/>
              </a:spcAft>
              <a:defRPr sz="1000" kern="1200">
                <a:solidFill>
                  <a:schemeClr val="tx1"/>
                </a:solidFill>
                <a:latin typeface="Tahoma" pitchFamily="34" charset="0"/>
                <a:ea typeface="+mn-ea"/>
                <a:cs typeface="+mn-cs"/>
              </a:defRPr>
            </a:lvl2pPr>
            <a:lvl3pPr marL="914400" algn="l" rtl="0" fontAlgn="base">
              <a:spcBef>
                <a:spcPct val="0"/>
              </a:spcBef>
              <a:spcAft>
                <a:spcPct val="0"/>
              </a:spcAft>
              <a:defRPr sz="1000" kern="1200">
                <a:solidFill>
                  <a:schemeClr val="tx1"/>
                </a:solidFill>
                <a:latin typeface="Tahoma" pitchFamily="34" charset="0"/>
                <a:ea typeface="+mn-ea"/>
                <a:cs typeface="+mn-cs"/>
              </a:defRPr>
            </a:lvl3pPr>
            <a:lvl4pPr marL="1371600" algn="l" rtl="0" fontAlgn="base">
              <a:spcBef>
                <a:spcPct val="0"/>
              </a:spcBef>
              <a:spcAft>
                <a:spcPct val="0"/>
              </a:spcAft>
              <a:defRPr sz="1000" kern="1200">
                <a:solidFill>
                  <a:schemeClr val="tx1"/>
                </a:solidFill>
                <a:latin typeface="Tahoma" pitchFamily="34" charset="0"/>
                <a:ea typeface="+mn-ea"/>
                <a:cs typeface="+mn-cs"/>
              </a:defRPr>
            </a:lvl4pPr>
            <a:lvl5pPr marL="1828800" algn="l" rtl="0" fontAlgn="base">
              <a:spcBef>
                <a:spcPct val="0"/>
              </a:spcBef>
              <a:spcAft>
                <a:spcPct val="0"/>
              </a:spcAft>
              <a:defRPr sz="1000" kern="1200">
                <a:solidFill>
                  <a:schemeClr val="tx1"/>
                </a:solidFill>
                <a:latin typeface="Tahoma" pitchFamily="34" charset="0"/>
                <a:ea typeface="+mn-ea"/>
                <a:cs typeface="+mn-cs"/>
              </a:defRPr>
            </a:lvl5pPr>
            <a:lvl6pPr marL="2286000" algn="l" defTabSz="914400" rtl="0" eaLnBrk="1" latinLnBrk="0" hangingPunct="1">
              <a:defRPr sz="1000" kern="1200">
                <a:solidFill>
                  <a:schemeClr val="tx1"/>
                </a:solidFill>
                <a:latin typeface="Tahoma" pitchFamily="34" charset="0"/>
                <a:ea typeface="+mn-ea"/>
                <a:cs typeface="+mn-cs"/>
              </a:defRPr>
            </a:lvl6pPr>
            <a:lvl7pPr marL="2743200" algn="l" defTabSz="914400" rtl="0" eaLnBrk="1" latinLnBrk="0" hangingPunct="1">
              <a:defRPr sz="1000" kern="1200">
                <a:solidFill>
                  <a:schemeClr val="tx1"/>
                </a:solidFill>
                <a:latin typeface="Tahoma" pitchFamily="34" charset="0"/>
                <a:ea typeface="+mn-ea"/>
                <a:cs typeface="+mn-cs"/>
              </a:defRPr>
            </a:lvl7pPr>
            <a:lvl8pPr marL="3200400" algn="l" defTabSz="914400" rtl="0" eaLnBrk="1" latinLnBrk="0" hangingPunct="1">
              <a:defRPr sz="1000" kern="1200">
                <a:solidFill>
                  <a:schemeClr val="tx1"/>
                </a:solidFill>
                <a:latin typeface="Tahoma" pitchFamily="34" charset="0"/>
                <a:ea typeface="+mn-ea"/>
                <a:cs typeface="+mn-cs"/>
              </a:defRPr>
            </a:lvl8pPr>
            <a:lvl9pPr marL="3657600" algn="l" defTabSz="914400" rtl="0" eaLnBrk="1" latinLnBrk="0" hangingPunct="1">
              <a:defRPr sz="1000" kern="1200">
                <a:solidFill>
                  <a:schemeClr val="tx1"/>
                </a:solidFill>
                <a:latin typeface="Tahoma" pitchFamily="34" charset="0"/>
                <a:ea typeface="+mn-ea"/>
                <a:cs typeface="+mn-cs"/>
              </a:defRPr>
            </a:lvl9pPr>
          </a:lstStyle>
          <a:p>
            <a:pPr algn="r"/>
            <a:fld id="{FE701388-28A9-4998-AF2F-B122045BD07D}" type="slidenum">
              <a:rPr lang="it-IT" sz="1000" b="0" smtClean="0">
                <a:solidFill>
                  <a:srgbClr val="1D3D90"/>
                </a:solidFill>
                <a:latin typeface="Arial" panose="020B0604020202020204" pitchFamily="34" charset="0"/>
                <a:cs typeface="Arial" panose="020B0604020202020204" pitchFamily="34" charset="0"/>
              </a:rPr>
              <a:pPr algn="r"/>
              <a:t>‹#›</a:t>
            </a:fld>
            <a:r>
              <a:rPr lang="it-IT" sz="1000" b="1">
                <a:solidFill>
                  <a:srgbClr val="1D3D90"/>
                </a:solidFill>
                <a:latin typeface="Arial" panose="020B0604020202020204" pitchFamily="34" charset="0"/>
                <a:cs typeface="Arial" panose="020B0604020202020204" pitchFamily="34" charset="0"/>
              </a:rPr>
              <a:t> </a:t>
            </a:r>
          </a:p>
        </p:txBody>
      </p:sp>
      <p:pic>
        <p:nvPicPr>
          <p:cNvPr id="4" name="Immagine 3">
            <a:extLst>
              <a:ext uri="{FF2B5EF4-FFF2-40B4-BE49-F238E27FC236}">
                <a16:creationId xmlns:a16="http://schemas.microsoft.com/office/drawing/2014/main" id="{43F8BC72-C4C2-2776-8FE4-19CFF4BD782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687821" y="340995"/>
            <a:ext cx="1079555" cy="368318"/>
          </a:xfrm>
          <a:prstGeom prst="rect">
            <a:avLst/>
          </a:prstGeom>
        </p:spPr>
      </p:pic>
    </p:spTree>
    <p:extLst>
      <p:ext uri="{BB962C8B-B14F-4D97-AF65-F5344CB8AC3E}">
        <p14:creationId xmlns:p14="http://schemas.microsoft.com/office/powerpoint/2010/main" val="201870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4. slide CONTENUTO RELATORE">
    <p:spTree>
      <p:nvGrpSpPr>
        <p:cNvPr id="1" name=""/>
        <p:cNvGrpSpPr/>
        <p:nvPr/>
      </p:nvGrpSpPr>
      <p:grpSpPr>
        <a:xfrm>
          <a:off x="0" y="0"/>
          <a:ext cx="0" cy="0"/>
          <a:chOff x="0" y="0"/>
          <a:chExt cx="0" cy="0"/>
        </a:xfrm>
      </p:grpSpPr>
      <p:pic>
        <p:nvPicPr>
          <p:cNvPr id="24" name="Immagine 23">
            <a:extLst>
              <a:ext uri="{FF2B5EF4-FFF2-40B4-BE49-F238E27FC236}">
                <a16:creationId xmlns:a16="http://schemas.microsoft.com/office/drawing/2014/main" id="{8EDD3529-9E70-DE3F-99CD-7060351D3C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256392" y="6159579"/>
            <a:ext cx="1080000" cy="561117"/>
          </a:xfrm>
          <a:prstGeom prst="rect">
            <a:avLst/>
          </a:prstGeom>
        </p:spPr>
      </p:pic>
      <p:sp>
        <p:nvSpPr>
          <p:cNvPr id="3" name="Segnaposto numero diapositiva 3">
            <a:extLst>
              <a:ext uri="{FF2B5EF4-FFF2-40B4-BE49-F238E27FC236}">
                <a16:creationId xmlns:a16="http://schemas.microsoft.com/office/drawing/2014/main" id="{99F93BC7-2F8D-043B-C8DB-26F096706EE5}"/>
              </a:ext>
            </a:extLst>
          </p:cNvPr>
          <p:cNvSpPr txBox="1">
            <a:spLocks/>
          </p:cNvSpPr>
          <p:nvPr userDrawn="1"/>
        </p:nvSpPr>
        <p:spPr bwMode="auto">
          <a:xfrm>
            <a:off x="10762488" y="6327435"/>
            <a:ext cx="971969" cy="431619"/>
          </a:xfrm>
          <a:prstGeom prst="rect">
            <a:avLst/>
          </a:prstGeom>
          <a:noFill/>
          <a:ln>
            <a:miter lim="800000"/>
            <a:headEnd/>
            <a:tailEnd/>
          </a:ln>
        </p:spPr>
        <p:txBody>
          <a:bodyPr vert="horz" wrap="square" lIns="91428" tIns="45714" rIns="91428" bIns="45714" numCol="1" anchor="t" anchorCtr="0" compatLnSpc="1">
            <a:prstTxWarp prst="textNoShape">
              <a:avLst/>
            </a:prstTxWarp>
          </a:bodyPr>
          <a:lstStyle>
            <a:defPPr>
              <a:defRPr lang="it-IT"/>
            </a:defPPr>
            <a:lvl1pPr algn="l" rtl="0" fontAlgn="base">
              <a:spcBef>
                <a:spcPct val="0"/>
              </a:spcBef>
              <a:spcAft>
                <a:spcPct val="0"/>
              </a:spcAft>
              <a:defRPr sz="1000" kern="1200">
                <a:solidFill>
                  <a:schemeClr val="tx1"/>
                </a:solidFill>
                <a:latin typeface="Tahoma" pitchFamily="34" charset="0"/>
                <a:ea typeface="+mn-ea"/>
                <a:cs typeface="+mn-cs"/>
              </a:defRPr>
            </a:lvl1pPr>
            <a:lvl2pPr marL="457200" algn="l" rtl="0" fontAlgn="base">
              <a:spcBef>
                <a:spcPct val="0"/>
              </a:spcBef>
              <a:spcAft>
                <a:spcPct val="0"/>
              </a:spcAft>
              <a:defRPr sz="1000" kern="1200">
                <a:solidFill>
                  <a:schemeClr val="tx1"/>
                </a:solidFill>
                <a:latin typeface="Tahoma" pitchFamily="34" charset="0"/>
                <a:ea typeface="+mn-ea"/>
                <a:cs typeface="+mn-cs"/>
              </a:defRPr>
            </a:lvl2pPr>
            <a:lvl3pPr marL="914400" algn="l" rtl="0" fontAlgn="base">
              <a:spcBef>
                <a:spcPct val="0"/>
              </a:spcBef>
              <a:spcAft>
                <a:spcPct val="0"/>
              </a:spcAft>
              <a:defRPr sz="1000" kern="1200">
                <a:solidFill>
                  <a:schemeClr val="tx1"/>
                </a:solidFill>
                <a:latin typeface="Tahoma" pitchFamily="34" charset="0"/>
                <a:ea typeface="+mn-ea"/>
                <a:cs typeface="+mn-cs"/>
              </a:defRPr>
            </a:lvl3pPr>
            <a:lvl4pPr marL="1371600" algn="l" rtl="0" fontAlgn="base">
              <a:spcBef>
                <a:spcPct val="0"/>
              </a:spcBef>
              <a:spcAft>
                <a:spcPct val="0"/>
              </a:spcAft>
              <a:defRPr sz="1000" kern="1200">
                <a:solidFill>
                  <a:schemeClr val="tx1"/>
                </a:solidFill>
                <a:latin typeface="Tahoma" pitchFamily="34" charset="0"/>
                <a:ea typeface="+mn-ea"/>
                <a:cs typeface="+mn-cs"/>
              </a:defRPr>
            </a:lvl4pPr>
            <a:lvl5pPr marL="1828800" algn="l" rtl="0" fontAlgn="base">
              <a:spcBef>
                <a:spcPct val="0"/>
              </a:spcBef>
              <a:spcAft>
                <a:spcPct val="0"/>
              </a:spcAft>
              <a:defRPr sz="1000" kern="1200">
                <a:solidFill>
                  <a:schemeClr val="tx1"/>
                </a:solidFill>
                <a:latin typeface="Tahoma" pitchFamily="34" charset="0"/>
                <a:ea typeface="+mn-ea"/>
                <a:cs typeface="+mn-cs"/>
              </a:defRPr>
            </a:lvl5pPr>
            <a:lvl6pPr marL="2286000" algn="l" defTabSz="914400" rtl="0" eaLnBrk="1" latinLnBrk="0" hangingPunct="1">
              <a:defRPr sz="1000" kern="1200">
                <a:solidFill>
                  <a:schemeClr val="tx1"/>
                </a:solidFill>
                <a:latin typeface="Tahoma" pitchFamily="34" charset="0"/>
                <a:ea typeface="+mn-ea"/>
                <a:cs typeface="+mn-cs"/>
              </a:defRPr>
            </a:lvl6pPr>
            <a:lvl7pPr marL="2743200" algn="l" defTabSz="914400" rtl="0" eaLnBrk="1" latinLnBrk="0" hangingPunct="1">
              <a:defRPr sz="1000" kern="1200">
                <a:solidFill>
                  <a:schemeClr val="tx1"/>
                </a:solidFill>
                <a:latin typeface="Tahoma" pitchFamily="34" charset="0"/>
                <a:ea typeface="+mn-ea"/>
                <a:cs typeface="+mn-cs"/>
              </a:defRPr>
            </a:lvl7pPr>
            <a:lvl8pPr marL="3200400" algn="l" defTabSz="914400" rtl="0" eaLnBrk="1" latinLnBrk="0" hangingPunct="1">
              <a:defRPr sz="1000" kern="1200">
                <a:solidFill>
                  <a:schemeClr val="tx1"/>
                </a:solidFill>
                <a:latin typeface="Tahoma" pitchFamily="34" charset="0"/>
                <a:ea typeface="+mn-ea"/>
                <a:cs typeface="+mn-cs"/>
              </a:defRPr>
            </a:lvl8pPr>
            <a:lvl9pPr marL="3657600" algn="l" defTabSz="914400" rtl="0" eaLnBrk="1" latinLnBrk="0" hangingPunct="1">
              <a:defRPr sz="1000" kern="1200">
                <a:solidFill>
                  <a:schemeClr val="tx1"/>
                </a:solidFill>
                <a:latin typeface="Tahoma" pitchFamily="34" charset="0"/>
                <a:ea typeface="+mn-ea"/>
                <a:cs typeface="+mn-cs"/>
              </a:defRPr>
            </a:lvl9pPr>
          </a:lstStyle>
          <a:p>
            <a:pPr algn="r"/>
            <a:fld id="{FE701388-28A9-4998-AF2F-B122045BD07D}" type="slidenum">
              <a:rPr lang="it-IT" sz="1000" b="0" smtClean="0">
                <a:solidFill>
                  <a:srgbClr val="1D3D90"/>
                </a:solidFill>
                <a:latin typeface="Arial" panose="020B0604020202020204" pitchFamily="34" charset="0"/>
                <a:cs typeface="Arial" panose="020B0604020202020204" pitchFamily="34" charset="0"/>
              </a:rPr>
              <a:pPr algn="r"/>
              <a:t>‹#›</a:t>
            </a:fld>
            <a:r>
              <a:rPr lang="it-IT" sz="1000" b="1">
                <a:solidFill>
                  <a:srgbClr val="1D3D90"/>
                </a:solidFill>
                <a:latin typeface="Arial" panose="020B0604020202020204" pitchFamily="34" charset="0"/>
                <a:cs typeface="Arial" panose="020B0604020202020204" pitchFamily="34" charset="0"/>
              </a:rPr>
              <a:t> </a:t>
            </a:r>
          </a:p>
        </p:txBody>
      </p:sp>
      <p:pic>
        <p:nvPicPr>
          <p:cNvPr id="4" name="Immagine 3">
            <a:extLst>
              <a:ext uri="{FF2B5EF4-FFF2-40B4-BE49-F238E27FC236}">
                <a16:creationId xmlns:a16="http://schemas.microsoft.com/office/drawing/2014/main" id="{43F8BC72-C4C2-2776-8FE4-19CFF4BD782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687821" y="340995"/>
            <a:ext cx="1079555" cy="368318"/>
          </a:xfrm>
          <a:prstGeom prst="rect">
            <a:avLst/>
          </a:prstGeom>
        </p:spPr>
      </p:pic>
      <p:sp>
        <p:nvSpPr>
          <p:cNvPr id="10" name="Segnaposto testo 13">
            <a:extLst>
              <a:ext uri="{FF2B5EF4-FFF2-40B4-BE49-F238E27FC236}">
                <a16:creationId xmlns:a16="http://schemas.microsoft.com/office/drawing/2014/main" id="{4100893E-DA7C-0A70-B0FB-9CAD49069AE1}"/>
              </a:ext>
            </a:extLst>
          </p:cNvPr>
          <p:cNvSpPr>
            <a:spLocks noGrp="1"/>
          </p:cNvSpPr>
          <p:nvPr>
            <p:ph type="body" sz="quarter" idx="14"/>
          </p:nvPr>
        </p:nvSpPr>
        <p:spPr>
          <a:xfrm>
            <a:off x="447675" y="2095500"/>
            <a:ext cx="10239375" cy="3310513"/>
          </a:xfrm>
          <a:prstGeom prst="rect">
            <a:avLst/>
          </a:prstGeom>
        </p:spPr>
        <p:txBody>
          <a:bodyPr>
            <a:normAutofit/>
          </a:bodyPr>
          <a:lstStyle>
            <a:lvl1pPr marL="0" indent="0">
              <a:lnSpc>
                <a:spcPct val="100000"/>
              </a:lnSpc>
              <a:spcBef>
                <a:spcPts val="0"/>
              </a:spcBef>
              <a:buClr>
                <a:srgbClr val="00A7E1"/>
              </a:buClr>
              <a:buFont typeface="Arial" panose="020B0604020202020204" pitchFamily="34" charset="0"/>
              <a:buNone/>
              <a:defRPr sz="1800"/>
            </a:lvl1pPr>
          </a:lstStyle>
          <a:p>
            <a:pPr lvl="0"/>
            <a:r>
              <a:rPr lang="it-IT"/>
              <a:t>Fare clic per modificare gli stili del testo dello schema</a:t>
            </a:r>
          </a:p>
        </p:txBody>
      </p:sp>
      <p:sp>
        <p:nvSpPr>
          <p:cNvPr id="12" name="Segnaposto testo 18">
            <a:extLst>
              <a:ext uri="{FF2B5EF4-FFF2-40B4-BE49-F238E27FC236}">
                <a16:creationId xmlns:a16="http://schemas.microsoft.com/office/drawing/2014/main" id="{31698888-AF99-48C6-7A88-8969AD164D8C}"/>
              </a:ext>
            </a:extLst>
          </p:cNvPr>
          <p:cNvSpPr>
            <a:spLocks noGrp="1"/>
          </p:cNvSpPr>
          <p:nvPr>
            <p:ph type="body" sz="quarter" idx="15" hasCustomPrompt="1"/>
          </p:nvPr>
        </p:nvSpPr>
        <p:spPr>
          <a:xfrm>
            <a:off x="447675" y="6264477"/>
            <a:ext cx="10239375" cy="209096"/>
          </a:xfrm>
          <a:prstGeom prst="rect">
            <a:avLst/>
          </a:prstGeom>
        </p:spPr>
        <p:txBody>
          <a:bodyPr tIns="0" bIns="0" anchor="ctr" anchorCtr="0"/>
          <a:lstStyle>
            <a:lvl1pPr marL="0" indent="0">
              <a:lnSpc>
                <a:spcPct val="100000"/>
              </a:lnSpc>
              <a:spcBef>
                <a:spcPts val="0"/>
              </a:spcBef>
              <a:buNone/>
              <a:defRPr sz="1100" b="1">
                <a:solidFill>
                  <a:srgbClr val="064487"/>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it-IT"/>
              <a:t>Nome Cognome relatore</a:t>
            </a:r>
          </a:p>
        </p:txBody>
      </p:sp>
      <p:sp>
        <p:nvSpPr>
          <p:cNvPr id="13" name="Titolo 12">
            <a:extLst>
              <a:ext uri="{FF2B5EF4-FFF2-40B4-BE49-F238E27FC236}">
                <a16:creationId xmlns:a16="http://schemas.microsoft.com/office/drawing/2014/main" id="{E9CCD33E-5F30-1160-FBC8-5241CA22FCBF}"/>
              </a:ext>
            </a:extLst>
          </p:cNvPr>
          <p:cNvSpPr>
            <a:spLocks noGrp="1"/>
          </p:cNvSpPr>
          <p:nvPr>
            <p:ph type="title" hasCustomPrompt="1"/>
          </p:nvPr>
        </p:nvSpPr>
        <p:spPr>
          <a:xfrm>
            <a:off x="457200" y="488951"/>
            <a:ext cx="6619875" cy="1168400"/>
          </a:xfrm>
          <a:prstGeom prst="rect">
            <a:avLst/>
          </a:prstGeom>
        </p:spPr>
        <p:txBody>
          <a:bodyPr/>
          <a:lstStyle>
            <a:lvl1pPr>
              <a:defRPr sz="2400" b="1"/>
            </a:lvl1pPr>
          </a:lstStyle>
          <a:p>
            <a:r>
              <a:rPr lang="it-IT"/>
              <a:t>Fare clic per inserire il titolo della slide</a:t>
            </a:r>
          </a:p>
        </p:txBody>
      </p:sp>
      <p:sp>
        <p:nvSpPr>
          <p:cNvPr id="5" name="Segnaposto testo 18">
            <a:extLst>
              <a:ext uri="{FF2B5EF4-FFF2-40B4-BE49-F238E27FC236}">
                <a16:creationId xmlns:a16="http://schemas.microsoft.com/office/drawing/2014/main" id="{833D1EA7-8EBA-028C-182E-04344EF23601}"/>
              </a:ext>
            </a:extLst>
          </p:cNvPr>
          <p:cNvSpPr>
            <a:spLocks noGrp="1"/>
          </p:cNvSpPr>
          <p:nvPr>
            <p:ph type="body" sz="quarter" idx="16" hasCustomPrompt="1"/>
          </p:nvPr>
        </p:nvSpPr>
        <p:spPr>
          <a:xfrm>
            <a:off x="447675" y="5570378"/>
            <a:ext cx="10239375" cy="457200"/>
          </a:xfrm>
          <a:prstGeom prst="rect">
            <a:avLst/>
          </a:prstGeom>
        </p:spPr>
        <p:txBody>
          <a:bodyPr/>
          <a:lstStyle>
            <a:lvl1pPr marL="0" indent="0">
              <a:lnSpc>
                <a:spcPct val="100000"/>
              </a:lnSpc>
              <a:spcBef>
                <a:spcPts val="0"/>
              </a:spcBef>
              <a:buNone/>
              <a:defRPr sz="800">
                <a:solidFill>
                  <a:srgbClr val="7F7F7F"/>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it-IT"/>
              <a:t>Fare clic per inserire le fonti</a:t>
            </a:r>
          </a:p>
        </p:txBody>
      </p:sp>
      <p:sp>
        <p:nvSpPr>
          <p:cNvPr id="6" name="Segnaposto testo 18">
            <a:extLst>
              <a:ext uri="{FF2B5EF4-FFF2-40B4-BE49-F238E27FC236}">
                <a16:creationId xmlns:a16="http://schemas.microsoft.com/office/drawing/2014/main" id="{6AF4E4F9-EF39-2B5F-E113-49B2504E23B1}"/>
              </a:ext>
            </a:extLst>
          </p:cNvPr>
          <p:cNvSpPr>
            <a:spLocks noGrp="1"/>
          </p:cNvSpPr>
          <p:nvPr>
            <p:ph type="body" sz="quarter" idx="17" hasCustomPrompt="1"/>
          </p:nvPr>
        </p:nvSpPr>
        <p:spPr>
          <a:xfrm>
            <a:off x="439301" y="6514926"/>
            <a:ext cx="10239375" cy="106938"/>
          </a:xfrm>
          <a:prstGeom prst="rect">
            <a:avLst/>
          </a:prstGeom>
        </p:spPr>
        <p:txBody>
          <a:bodyPr tIns="0" bIns="0" anchor="ctr" anchorCtr="0"/>
          <a:lstStyle>
            <a:lvl1pPr marL="0" indent="0">
              <a:lnSpc>
                <a:spcPct val="100000"/>
              </a:lnSpc>
              <a:spcBef>
                <a:spcPts val="0"/>
              </a:spcBef>
              <a:buNone/>
              <a:defRPr sz="900">
                <a:solidFill>
                  <a:srgbClr val="064487"/>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it-IT"/>
              <a:t>Job Title relatore</a:t>
            </a:r>
          </a:p>
        </p:txBody>
      </p:sp>
    </p:spTree>
    <p:extLst>
      <p:ext uri="{BB962C8B-B14F-4D97-AF65-F5344CB8AC3E}">
        <p14:creationId xmlns:p14="http://schemas.microsoft.com/office/powerpoint/2010/main" val="268352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5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5. slide FINALE ">
    <p:spTree>
      <p:nvGrpSpPr>
        <p:cNvPr id="1" name=""/>
        <p:cNvGrpSpPr/>
        <p:nvPr/>
      </p:nvGrpSpPr>
      <p:grpSpPr>
        <a:xfrm>
          <a:off x="0" y="0"/>
          <a:ext cx="0" cy="0"/>
          <a:chOff x="0" y="0"/>
          <a:chExt cx="0" cy="0"/>
        </a:xfrm>
      </p:grpSpPr>
      <p:pic>
        <p:nvPicPr>
          <p:cNvPr id="11" name="Immagine 10">
            <a:extLst>
              <a:ext uri="{FF2B5EF4-FFF2-40B4-BE49-F238E27FC236}">
                <a16:creationId xmlns:a16="http://schemas.microsoft.com/office/drawing/2014/main" id="{FFF5D30E-5558-61CC-F063-FFC9CFA05F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5521" y="5161650"/>
            <a:ext cx="10774702" cy="164592"/>
          </a:xfrm>
          <a:prstGeom prst="rect">
            <a:avLst/>
          </a:prstGeom>
        </p:spPr>
      </p:pic>
      <p:pic>
        <p:nvPicPr>
          <p:cNvPr id="5" name="Immagine 4">
            <a:hlinkClick r:id="rId3"/>
            <a:extLst>
              <a:ext uri="{FF2B5EF4-FFF2-40B4-BE49-F238E27FC236}">
                <a16:creationId xmlns:a16="http://schemas.microsoft.com/office/drawing/2014/main" id="{BABF7A11-D016-D5DC-A229-90BE06E762E3}"/>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1044433" y="522186"/>
            <a:ext cx="241312" cy="241312"/>
          </a:xfrm>
          <a:prstGeom prst="rect">
            <a:avLst/>
          </a:prstGeom>
        </p:spPr>
      </p:pic>
      <p:pic>
        <p:nvPicPr>
          <p:cNvPr id="6" name="Immagine 5">
            <a:hlinkClick r:id="rId5"/>
            <a:extLst>
              <a:ext uri="{FF2B5EF4-FFF2-40B4-BE49-F238E27FC236}">
                <a16:creationId xmlns:a16="http://schemas.microsoft.com/office/drawing/2014/main" id="{4667D887-3C4C-8DF7-AD5B-0D326595E8B5}"/>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9700448" y="522186"/>
            <a:ext cx="241312" cy="241312"/>
          </a:xfrm>
          <a:prstGeom prst="rect">
            <a:avLst/>
          </a:prstGeom>
        </p:spPr>
      </p:pic>
      <p:pic>
        <p:nvPicPr>
          <p:cNvPr id="7" name="Immagine 6">
            <a:hlinkClick r:id="rId7"/>
            <a:extLst>
              <a:ext uri="{FF2B5EF4-FFF2-40B4-BE49-F238E27FC236}">
                <a16:creationId xmlns:a16="http://schemas.microsoft.com/office/drawing/2014/main" id="{3087A144-F99E-E84B-41CD-79FB9DB0BDC2}"/>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10598554" y="522186"/>
            <a:ext cx="241312" cy="241312"/>
          </a:xfrm>
          <a:prstGeom prst="rect">
            <a:avLst/>
          </a:prstGeom>
        </p:spPr>
      </p:pic>
      <p:pic>
        <p:nvPicPr>
          <p:cNvPr id="8" name="Immagine 7">
            <a:hlinkClick r:id="rId9"/>
            <a:extLst>
              <a:ext uri="{FF2B5EF4-FFF2-40B4-BE49-F238E27FC236}">
                <a16:creationId xmlns:a16="http://schemas.microsoft.com/office/drawing/2014/main" id="{7C461048-E956-FB0C-7B8D-5FADE034A962}"/>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10149501" y="522186"/>
            <a:ext cx="241312" cy="241312"/>
          </a:xfrm>
          <a:prstGeom prst="rect">
            <a:avLst/>
          </a:prstGeom>
        </p:spPr>
      </p:pic>
      <p:pic>
        <p:nvPicPr>
          <p:cNvPr id="12" name="Immagine 3">
            <a:extLst>
              <a:ext uri="{FF2B5EF4-FFF2-40B4-BE49-F238E27FC236}">
                <a16:creationId xmlns:a16="http://schemas.microsoft.com/office/drawing/2014/main" id="{CD3BCA47-388B-82ED-96D6-2D117D921EA6}"/>
              </a:ext>
            </a:extLst>
          </p:cNvPr>
          <p:cNvPicPr>
            <a:picLocks noChangeAspect="1"/>
          </p:cNvPicPr>
          <p:nvPr userDrawn="1"/>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9224374" y="5661141"/>
            <a:ext cx="2127367" cy="725806"/>
          </a:xfrm>
          <a:prstGeom prst="rect">
            <a:avLst/>
          </a:prstGeom>
        </p:spPr>
      </p:pic>
    </p:spTree>
    <p:extLst>
      <p:ext uri="{BB962C8B-B14F-4D97-AF65-F5344CB8AC3E}">
        <p14:creationId xmlns:p14="http://schemas.microsoft.com/office/powerpoint/2010/main" val="126940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6_slide FINALE EF">
    <p:spTree>
      <p:nvGrpSpPr>
        <p:cNvPr id="1" name=""/>
        <p:cNvGrpSpPr/>
        <p:nvPr/>
      </p:nvGrpSpPr>
      <p:grpSpPr>
        <a:xfrm>
          <a:off x="0" y="0"/>
          <a:ext cx="0" cy="0"/>
          <a:chOff x="0" y="0"/>
          <a:chExt cx="0" cy="0"/>
        </a:xfrm>
      </p:grpSpPr>
      <p:pic>
        <p:nvPicPr>
          <p:cNvPr id="11" name="Immagine 10">
            <a:extLst>
              <a:ext uri="{FF2B5EF4-FFF2-40B4-BE49-F238E27FC236}">
                <a16:creationId xmlns:a16="http://schemas.microsoft.com/office/drawing/2014/main" id="{FFF5D30E-5558-61CC-F063-FFC9CFA05F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5521" y="5161650"/>
            <a:ext cx="10774702" cy="164592"/>
          </a:xfrm>
          <a:prstGeom prst="rect">
            <a:avLst/>
          </a:prstGeom>
        </p:spPr>
      </p:pic>
      <p:pic>
        <p:nvPicPr>
          <p:cNvPr id="5" name="Immagine 4">
            <a:hlinkClick r:id="rId3"/>
            <a:extLst>
              <a:ext uri="{FF2B5EF4-FFF2-40B4-BE49-F238E27FC236}">
                <a16:creationId xmlns:a16="http://schemas.microsoft.com/office/drawing/2014/main" id="{BABF7A11-D016-D5DC-A229-90BE06E762E3}"/>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1044433" y="522186"/>
            <a:ext cx="241312" cy="241312"/>
          </a:xfrm>
          <a:prstGeom prst="rect">
            <a:avLst/>
          </a:prstGeom>
        </p:spPr>
      </p:pic>
      <p:pic>
        <p:nvPicPr>
          <p:cNvPr id="6" name="Immagine 5">
            <a:hlinkClick r:id="rId5"/>
            <a:extLst>
              <a:ext uri="{FF2B5EF4-FFF2-40B4-BE49-F238E27FC236}">
                <a16:creationId xmlns:a16="http://schemas.microsoft.com/office/drawing/2014/main" id="{4667D887-3C4C-8DF7-AD5B-0D326595E8B5}"/>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9700448" y="522186"/>
            <a:ext cx="241312" cy="241312"/>
          </a:xfrm>
          <a:prstGeom prst="rect">
            <a:avLst/>
          </a:prstGeom>
        </p:spPr>
      </p:pic>
      <p:pic>
        <p:nvPicPr>
          <p:cNvPr id="7" name="Immagine 6">
            <a:hlinkClick r:id="rId7"/>
            <a:extLst>
              <a:ext uri="{FF2B5EF4-FFF2-40B4-BE49-F238E27FC236}">
                <a16:creationId xmlns:a16="http://schemas.microsoft.com/office/drawing/2014/main" id="{3087A144-F99E-E84B-41CD-79FB9DB0BDC2}"/>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10598554" y="522186"/>
            <a:ext cx="241312" cy="241312"/>
          </a:xfrm>
          <a:prstGeom prst="rect">
            <a:avLst/>
          </a:prstGeom>
        </p:spPr>
      </p:pic>
      <p:pic>
        <p:nvPicPr>
          <p:cNvPr id="8" name="Immagine 7">
            <a:hlinkClick r:id="rId9"/>
            <a:extLst>
              <a:ext uri="{FF2B5EF4-FFF2-40B4-BE49-F238E27FC236}">
                <a16:creationId xmlns:a16="http://schemas.microsoft.com/office/drawing/2014/main" id="{7C461048-E956-FB0C-7B8D-5FADE034A962}"/>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10149501" y="522186"/>
            <a:ext cx="241312" cy="241312"/>
          </a:xfrm>
          <a:prstGeom prst="rect">
            <a:avLst/>
          </a:prstGeom>
        </p:spPr>
      </p:pic>
      <p:pic>
        <p:nvPicPr>
          <p:cNvPr id="12" name="Immagine 3">
            <a:extLst>
              <a:ext uri="{FF2B5EF4-FFF2-40B4-BE49-F238E27FC236}">
                <a16:creationId xmlns:a16="http://schemas.microsoft.com/office/drawing/2014/main" id="{CD3BCA47-388B-82ED-96D6-2D117D921EA6}"/>
              </a:ext>
            </a:extLst>
          </p:cNvPr>
          <p:cNvPicPr>
            <a:picLocks noChangeAspect="1"/>
          </p:cNvPicPr>
          <p:nvPr userDrawn="1"/>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9224374" y="5661141"/>
            <a:ext cx="2127367" cy="725806"/>
          </a:xfrm>
          <a:prstGeom prst="rect">
            <a:avLst/>
          </a:prstGeom>
        </p:spPr>
      </p:pic>
      <p:sp>
        <p:nvSpPr>
          <p:cNvPr id="3" name="CasellaDiTesto 2">
            <a:extLst>
              <a:ext uri="{FF2B5EF4-FFF2-40B4-BE49-F238E27FC236}">
                <a16:creationId xmlns:a16="http://schemas.microsoft.com/office/drawing/2014/main" id="{30099CC1-3FD6-AC12-6ECE-5E01048FEB64}"/>
              </a:ext>
            </a:extLst>
          </p:cNvPr>
          <p:cNvSpPr txBox="1"/>
          <p:nvPr userDrawn="1"/>
        </p:nvSpPr>
        <p:spPr>
          <a:xfrm>
            <a:off x="846790" y="5668171"/>
            <a:ext cx="7936992" cy="830997"/>
          </a:xfrm>
          <a:prstGeom prst="rect">
            <a:avLst/>
          </a:prstGeom>
          <a:noFill/>
        </p:spPr>
        <p:txBody>
          <a:bodyPr wrap="square" rtlCol="0">
            <a:spAutoFit/>
          </a:bodyPr>
          <a:lstStyle/>
          <a:p>
            <a:pPr algn="just"/>
            <a:r>
              <a:rPr lang="it-IT" sz="1200">
                <a:solidFill>
                  <a:srgbClr val="064487"/>
                </a:solidFill>
              </a:rPr>
              <a:t>Elettricità Futura è la principale associazione delle imprese elettriche che operano nel settore dell’energia elettrica in Italia. Rappresenta e tutela produttori di energia elettrica da fonti rinnovabili e da fonti convenzionali, trader, distributori, venditori e fornitori di servizi, al fine di contribuire a creare le basi per un mercato elettrico efficiente e per rispondere alle sfide del futuro.</a:t>
            </a:r>
          </a:p>
        </p:txBody>
      </p:sp>
      <p:cxnSp>
        <p:nvCxnSpPr>
          <p:cNvPr id="4" name="Connettore diritto 3">
            <a:extLst>
              <a:ext uri="{FF2B5EF4-FFF2-40B4-BE49-F238E27FC236}">
                <a16:creationId xmlns:a16="http://schemas.microsoft.com/office/drawing/2014/main" id="{C52ECC3B-6073-29F8-BA8C-091C47FE1E77}"/>
              </a:ext>
            </a:extLst>
          </p:cNvPr>
          <p:cNvCxnSpPr>
            <a:cxnSpLocks/>
          </p:cNvCxnSpPr>
          <p:nvPr userDrawn="1"/>
        </p:nvCxnSpPr>
        <p:spPr>
          <a:xfrm>
            <a:off x="8956540" y="5715969"/>
            <a:ext cx="0" cy="652272"/>
          </a:xfrm>
          <a:prstGeom prst="line">
            <a:avLst/>
          </a:prstGeom>
          <a:ln w="19050" cap="rnd">
            <a:solidFill>
              <a:srgbClr val="00A7E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973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slide CONTENUTO">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DF14EC35-87F7-70F1-67B6-6CD9B7DA81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45822" y="6048742"/>
            <a:ext cx="1080000" cy="561117"/>
          </a:xfrm>
          <a:prstGeom prst="rect">
            <a:avLst/>
          </a:prstGeom>
        </p:spPr>
      </p:pic>
      <p:sp>
        <p:nvSpPr>
          <p:cNvPr id="3" name="Segnaposto numero diapositiva 3">
            <a:extLst>
              <a:ext uri="{FF2B5EF4-FFF2-40B4-BE49-F238E27FC236}">
                <a16:creationId xmlns:a16="http://schemas.microsoft.com/office/drawing/2014/main" id="{99F93BC7-2F8D-043B-C8DB-26F096706EE5}"/>
              </a:ext>
            </a:extLst>
          </p:cNvPr>
          <p:cNvSpPr txBox="1">
            <a:spLocks/>
          </p:cNvSpPr>
          <p:nvPr userDrawn="1"/>
        </p:nvSpPr>
        <p:spPr bwMode="auto">
          <a:xfrm>
            <a:off x="10762488" y="6327435"/>
            <a:ext cx="971969" cy="431619"/>
          </a:xfrm>
          <a:prstGeom prst="rect">
            <a:avLst/>
          </a:prstGeom>
          <a:noFill/>
          <a:ln>
            <a:miter lim="800000"/>
            <a:headEnd/>
            <a:tailEnd/>
          </a:ln>
        </p:spPr>
        <p:txBody>
          <a:bodyPr vert="horz" wrap="square" lIns="91428" tIns="45714" rIns="91428" bIns="45714" numCol="1" anchor="t" anchorCtr="0" compatLnSpc="1">
            <a:prstTxWarp prst="textNoShape">
              <a:avLst/>
            </a:prstTxWarp>
          </a:bodyPr>
          <a:lstStyle>
            <a:defPPr>
              <a:defRPr lang="it-IT"/>
            </a:defPPr>
            <a:lvl1pPr algn="l" rtl="0" fontAlgn="base">
              <a:spcBef>
                <a:spcPct val="0"/>
              </a:spcBef>
              <a:spcAft>
                <a:spcPct val="0"/>
              </a:spcAft>
              <a:defRPr sz="1000" kern="1200">
                <a:solidFill>
                  <a:schemeClr val="tx1"/>
                </a:solidFill>
                <a:latin typeface="Tahoma" pitchFamily="34" charset="0"/>
                <a:ea typeface="+mn-ea"/>
                <a:cs typeface="+mn-cs"/>
              </a:defRPr>
            </a:lvl1pPr>
            <a:lvl2pPr marL="457200" algn="l" rtl="0" fontAlgn="base">
              <a:spcBef>
                <a:spcPct val="0"/>
              </a:spcBef>
              <a:spcAft>
                <a:spcPct val="0"/>
              </a:spcAft>
              <a:defRPr sz="1000" kern="1200">
                <a:solidFill>
                  <a:schemeClr val="tx1"/>
                </a:solidFill>
                <a:latin typeface="Tahoma" pitchFamily="34" charset="0"/>
                <a:ea typeface="+mn-ea"/>
                <a:cs typeface="+mn-cs"/>
              </a:defRPr>
            </a:lvl2pPr>
            <a:lvl3pPr marL="914400" algn="l" rtl="0" fontAlgn="base">
              <a:spcBef>
                <a:spcPct val="0"/>
              </a:spcBef>
              <a:spcAft>
                <a:spcPct val="0"/>
              </a:spcAft>
              <a:defRPr sz="1000" kern="1200">
                <a:solidFill>
                  <a:schemeClr val="tx1"/>
                </a:solidFill>
                <a:latin typeface="Tahoma" pitchFamily="34" charset="0"/>
                <a:ea typeface="+mn-ea"/>
                <a:cs typeface="+mn-cs"/>
              </a:defRPr>
            </a:lvl3pPr>
            <a:lvl4pPr marL="1371600" algn="l" rtl="0" fontAlgn="base">
              <a:spcBef>
                <a:spcPct val="0"/>
              </a:spcBef>
              <a:spcAft>
                <a:spcPct val="0"/>
              </a:spcAft>
              <a:defRPr sz="1000" kern="1200">
                <a:solidFill>
                  <a:schemeClr val="tx1"/>
                </a:solidFill>
                <a:latin typeface="Tahoma" pitchFamily="34" charset="0"/>
                <a:ea typeface="+mn-ea"/>
                <a:cs typeface="+mn-cs"/>
              </a:defRPr>
            </a:lvl4pPr>
            <a:lvl5pPr marL="1828800" algn="l" rtl="0" fontAlgn="base">
              <a:spcBef>
                <a:spcPct val="0"/>
              </a:spcBef>
              <a:spcAft>
                <a:spcPct val="0"/>
              </a:spcAft>
              <a:defRPr sz="1000" kern="1200">
                <a:solidFill>
                  <a:schemeClr val="tx1"/>
                </a:solidFill>
                <a:latin typeface="Tahoma" pitchFamily="34" charset="0"/>
                <a:ea typeface="+mn-ea"/>
                <a:cs typeface="+mn-cs"/>
              </a:defRPr>
            </a:lvl5pPr>
            <a:lvl6pPr marL="2286000" algn="l" defTabSz="914400" rtl="0" eaLnBrk="1" latinLnBrk="0" hangingPunct="1">
              <a:defRPr sz="1000" kern="1200">
                <a:solidFill>
                  <a:schemeClr val="tx1"/>
                </a:solidFill>
                <a:latin typeface="Tahoma" pitchFamily="34" charset="0"/>
                <a:ea typeface="+mn-ea"/>
                <a:cs typeface="+mn-cs"/>
              </a:defRPr>
            </a:lvl6pPr>
            <a:lvl7pPr marL="2743200" algn="l" defTabSz="914400" rtl="0" eaLnBrk="1" latinLnBrk="0" hangingPunct="1">
              <a:defRPr sz="1000" kern="1200">
                <a:solidFill>
                  <a:schemeClr val="tx1"/>
                </a:solidFill>
                <a:latin typeface="Tahoma" pitchFamily="34" charset="0"/>
                <a:ea typeface="+mn-ea"/>
                <a:cs typeface="+mn-cs"/>
              </a:defRPr>
            </a:lvl7pPr>
            <a:lvl8pPr marL="3200400" algn="l" defTabSz="914400" rtl="0" eaLnBrk="1" latinLnBrk="0" hangingPunct="1">
              <a:defRPr sz="1000" kern="1200">
                <a:solidFill>
                  <a:schemeClr val="tx1"/>
                </a:solidFill>
                <a:latin typeface="Tahoma" pitchFamily="34" charset="0"/>
                <a:ea typeface="+mn-ea"/>
                <a:cs typeface="+mn-cs"/>
              </a:defRPr>
            </a:lvl8pPr>
            <a:lvl9pPr marL="3657600" algn="l" defTabSz="914400" rtl="0" eaLnBrk="1" latinLnBrk="0" hangingPunct="1">
              <a:defRPr sz="1000" kern="1200">
                <a:solidFill>
                  <a:schemeClr val="tx1"/>
                </a:solidFill>
                <a:latin typeface="Tahoma" pitchFamily="34" charset="0"/>
                <a:ea typeface="+mn-ea"/>
                <a:cs typeface="+mn-cs"/>
              </a:defRPr>
            </a:lvl9pPr>
          </a:lstStyle>
          <a:p>
            <a:pPr algn="r"/>
            <a:fld id="{FE701388-28A9-4998-AF2F-B122045BD07D}" type="slidenum">
              <a:rPr lang="it-IT" sz="1000" b="0" smtClean="0">
                <a:solidFill>
                  <a:srgbClr val="1D3D90"/>
                </a:solidFill>
                <a:latin typeface="Arial" panose="020B0604020202020204" pitchFamily="34" charset="0"/>
                <a:cs typeface="Arial" panose="020B0604020202020204" pitchFamily="34" charset="0"/>
              </a:rPr>
              <a:pPr algn="r"/>
              <a:t>‹#›</a:t>
            </a:fld>
            <a:r>
              <a:rPr lang="it-IT" sz="1000" b="1">
                <a:solidFill>
                  <a:srgbClr val="1D3D90"/>
                </a:solidFill>
                <a:latin typeface="Arial" panose="020B0604020202020204" pitchFamily="34" charset="0"/>
                <a:cs typeface="Arial" panose="020B0604020202020204" pitchFamily="34" charset="0"/>
              </a:rPr>
              <a:t> </a:t>
            </a:r>
          </a:p>
        </p:txBody>
      </p:sp>
      <p:pic>
        <p:nvPicPr>
          <p:cNvPr id="4" name="Immagine 3">
            <a:extLst>
              <a:ext uri="{FF2B5EF4-FFF2-40B4-BE49-F238E27FC236}">
                <a16:creationId xmlns:a16="http://schemas.microsoft.com/office/drawing/2014/main" id="{43F8BC72-C4C2-2776-8FE4-19CFF4BD782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687821" y="340995"/>
            <a:ext cx="1079555" cy="368318"/>
          </a:xfrm>
          <a:prstGeom prst="rect">
            <a:avLst/>
          </a:prstGeom>
        </p:spPr>
      </p:pic>
      <p:sp>
        <p:nvSpPr>
          <p:cNvPr id="10" name="Segnaposto testo 13">
            <a:extLst>
              <a:ext uri="{FF2B5EF4-FFF2-40B4-BE49-F238E27FC236}">
                <a16:creationId xmlns:a16="http://schemas.microsoft.com/office/drawing/2014/main" id="{4100893E-DA7C-0A70-B0FB-9CAD49069AE1}"/>
              </a:ext>
            </a:extLst>
          </p:cNvPr>
          <p:cNvSpPr>
            <a:spLocks noGrp="1"/>
          </p:cNvSpPr>
          <p:nvPr>
            <p:ph type="body" sz="quarter" idx="14"/>
          </p:nvPr>
        </p:nvSpPr>
        <p:spPr>
          <a:xfrm>
            <a:off x="447675" y="2095499"/>
            <a:ext cx="10239375" cy="3819525"/>
          </a:xfrm>
          <a:prstGeom prst="rect">
            <a:avLst/>
          </a:prstGeom>
        </p:spPr>
        <p:txBody>
          <a:bodyPr/>
          <a:lstStyle>
            <a:lvl1pPr marL="0" indent="0">
              <a:lnSpc>
                <a:spcPct val="100000"/>
              </a:lnSpc>
              <a:spcBef>
                <a:spcPts val="0"/>
              </a:spcBef>
              <a:buClr>
                <a:srgbClr val="00A7E1"/>
              </a:buClr>
              <a:buFont typeface="Arial" panose="020B0604020202020204" pitchFamily="34" charset="0"/>
              <a:buNone/>
              <a:defRPr sz="1800"/>
            </a:lvl1pPr>
          </a:lstStyle>
          <a:p>
            <a:pPr lvl="0"/>
            <a:r>
              <a:rPr lang="it-IT"/>
              <a:t>Fare clic per modificare gli stili del testo dello schema</a:t>
            </a:r>
          </a:p>
        </p:txBody>
      </p:sp>
      <p:sp>
        <p:nvSpPr>
          <p:cNvPr id="12" name="Segnaposto testo 18">
            <a:extLst>
              <a:ext uri="{FF2B5EF4-FFF2-40B4-BE49-F238E27FC236}">
                <a16:creationId xmlns:a16="http://schemas.microsoft.com/office/drawing/2014/main" id="{31698888-AF99-48C6-7A88-8969AD164D8C}"/>
              </a:ext>
            </a:extLst>
          </p:cNvPr>
          <p:cNvSpPr>
            <a:spLocks noGrp="1"/>
          </p:cNvSpPr>
          <p:nvPr>
            <p:ph type="body" sz="quarter" idx="15" hasCustomPrompt="1"/>
          </p:nvPr>
        </p:nvSpPr>
        <p:spPr>
          <a:xfrm>
            <a:off x="447675" y="6061075"/>
            <a:ext cx="10239375" cy="457200"/>
          </a:xfrm>
          <a:prstGeom prst="rect">
            <a:avLst/>
          </a:prstGeom>
        </p:spPr>
        <p:txBody>
          <a:bodyPr/>
          <a:lstStyle>
            <a:lvl1pPr marL="0" indent="0">
              <a:lnSpc>
                <a:spcPct val="100000"/>
              </a:lnSpc>
              <a:spcBef>
                <a:spcPts val="0"/>
              </a:spcBef>
              <a:buNone/>
              <a:defRPr sz="800">
                <a:solidFill>
                  <a:srgbClr val="7F7F7F"/>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it-IT"/>
              <a:t>Fare clic per inserire le fonti</a:t>
            </a:r>
          </a:p>
        </p:txBody>
      </p:sp>
      <p:sp>
        <p:nvSpPr>
          <p:cNvPr id="13" name="Titolo 12">
            <a:extLst>
              <a:ext uri="{FF2B5EF4-FFF2-40B4-BE49-F238E27FC236}">
                <a16:creationId xmlns:a16="http://schemas.microsoft.com/office/drawing/2014/main" id="{E9CCD33E-5F30-1160-FBC8-5241CA22FCBF}"/>
              </a:ext>
            </a:extLst>
          </p:cNvPr>
          <p:cNvSpPr>
            <a:spLocks noGrp="1"/>
          </p:cNvSpPr>
          <p:nvPr>
            <p:ph type="title" hasCustomPrompt="1"/>
          </p:nvPr>
        </p:nvSpPr>
        <p:spPr>
          <a:xfrm>
            <a:off x="457200" y="488951"/>
            <a:ext cx="6619875" cy="1168400"/>
          </a:xfrm>
          <a:prstGeom prst="rect">
            <a:avLst/>
          </a:prstGeom>
        </p:spPr>
        <p:txBody>
          <a:bodyPr/>
          <a:lstStyle>
            <a:lvl1pPr>
              <a:defRPr sz="2400" b="1"/>
            </a:lvl1pPr>
          </a:lstStyle>
          <a:p>
            <a:r>
              <a:rPr lang="it-IT"/>
              <a:t>Fare clic per inserire il titolo della slide</a:t>
            </a:r>
          </a:p>
        </p:txBody>
      </p:sp>
    </p:spTree>
    <p:extLst>
      <p:ext uri="{BB962C8B-B14F-4D97-AF65-F5344CB8AC3E}">
        <p14:creationId xmlns:p14="http://schemas.microsoft.com/office/powerpoint/2010/main" val="22730168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 slide 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183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slide contenuto 2 color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D0DEFE7-B38A-A5D1-E7CC-8BE8B7B81BB1}"/>
              </a:ext>
            </a:extLst>
          </p:cNvPr>
          <p:cNvSpPr>
            <a:spLocks noGrp="1"/>
          </p:cNvSpPr>
          <p:nvPr>
            <p:ph type="title"/>
          </p:nvPr>
        </p:nvSpPr>
        <p:spPr>
          <a:xfrm>
            <a:off x="502920" y="9402"/>
            <a:ext cx="541378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1800" kern="1200">
                <a:solidFill>
                  <a:srgbClr val="1D3D90"/>
                </a:solidFill>
                <a:latin typeface="Arial Black" panose="020B0A04020102020204" pitchFamily="34" charset="0"/>
                <a:ea typeface="+mj-ea"/>
                <a:cs typeface="+mj-cs"/>
              </a:defRPr>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5F242A5-52A4-E419-15AD-76948369CD5A}"/>
              </a:ext>
            </a:extLst>
          </p:cNvPr>
          <p:cNvSpPr>
            <a:spLocks noGrp="1"/>
          </p:cNvSpPr>
          <p:nvPr>
            <p:ph idx="1"/>
          </p:nvPr>
        </p:nvSpPr>
        <p:spPr>
          <a:xfrm>
            <a:off x="502920" y="2994623"/>
            <a:ext cx="10126800" cy="1819424"/>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600"/>
              </a:spcBef>
              <a:buFont typeface="Arial" panose="020B0604020202020204" pitchFamily="34" charset="0"/>
              <a:buNone/>
              <a:defRPr sz="1600" kern="1200" baseline="0">
                <a:solidFill>
                  <a:srgbClr val="1D3D90"/>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800" b="1" kern="1200">
                <a:solidFill>
                  <a:srgbClr val="006CB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a:t>Fare clic per modificare gli stili del testo dello schema</a:t>
            </a:r>
          </a:p>
        </p:txBody>
      </p:sp>
      <p:sp>
        <p:nvSpPr>
          <p:cNvPr id="10" name="Segnaposto contenuto 2">
            <a:extLst>
              <a:ext uri="{FF2B5EF4-FFF2-40B4-BE49-F238E27FC236}">
                <a16:creationId xmlns:a16="http://schemas.microsoft.com/office/drawing/2014/main" id="{ECD773A2-1DCC-A680-1DF2-BE699133DAC4}"/>
              </a:ext>
            </a:extLst>
          </p:cNvPr>
          <p:cNvSpPr>
            <a:spLocks noGrp="1"/>
          </p:cNvSpPr>
          <p:nvPr>
            <p:ph idx="10"/>
          </p:nvPr>
        </p:nvSpPr>
        <p:spPr>
          <a:xfrm>
            <a:off x="493955" y="1694740"/>
            <a:ext cx="10126800" cy="1283784"/>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600"/>
              </a:spcBef>
              <a:buFont typeface="Arial" panose="020B0604020202020204" pitchFamily="34" charset="0"/>
              <a:buNone/>
              <a:defRPr sz="1600" b="1" kern="1200" baseline="0">
                <a:solidFill>
                  <a:srgbClr val="006CB4"/>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800" b="1" kern="1200">
                <a:solidFill>
                  <a:srgbClr val="006CB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a:t>Fare clic per modificare gli stili del testo dello schema</a:t>
            </a:r>
          </a:p>
        </p:txBody>
      </p:sp>
      <p:pic>
        <p:nvPicPr>
          <p:cNvPr id="4" name="Elemento grafico 3">
            <a:extLst>
              <a:ext uri="{FF2B5EF4-FFF2-40B4-BE49-F238E27FC236}">
                <a16:creationId xmlns:a16="http://schemas.microsoft.com/office/drawing/2014/main" id="{57FA3568-FFF1-E854-6AB5-84DF7878AC27}"/>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 r="4000" b="57610"/>
          <a:stretch/>
        </p:blipFill>
        <p:spPr>
          <a:xfrm>
            <a:off x="11411593" y="6196347"/>
            <a:ext cx="45719" cy="678322"/>
          </a:xfrm>
          <a:prstGeom prst="rect">
            <a:avLst/>
          </a:prstGeom>
        </p:spPr>
      </p:pic>
      <p:pic>
        <p:nvPicPr>
          <p:cNvPr id="5" name="Immagine 4" descr="Immagine che contiene testo&#10;&#10;Descrizione generata automaticamente">
            <a:extLst>
              <a:ext uri="{FF2B5EF4-FFF2-40B4-BE49-F238E27FC236}">
                <a16:creationId xmlns:a16="http://schemas.microsoft.com/office/drawing/2014/main" id="{FAE60A6D-142D-59BF-6F2A-49B6657FE7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86514" y="264003"/>
            <a:ext cx="1080000" cy="371868"/>
          </a:xfrm>
          <a:prstGeom prst="rect">
            <a:avLst/>
          </a:prstGeom>
        </p:spPr>
      </p:pic>
      <p:sp>
        <p:nvSpPr>
          <p:cNvPr id="6" name="Segnaposto numero diapositiva 3">
            <a:extLst>
              <a:ext uri="{FF2B5EF4-FFF2-40B4-BE49-F238E27FC236}">
                <a16:creationId xmlns:a16="http://schemas.microsoft.com/office/drawing/2014/main" id="{4BF4F0E9-1FD3-9D2A-3A68-31460B847221}"/>
              </a:ext>
            </a:extLst>
          </p:cNvPr>
          <p:cNvSpPr txBox="1">
            <a:spLocks/>
          </p:cNvSpPr>
          <p:nvPr userDrawn="1"/>
        </p:nvSpPr>
        <p:spPr bwMode="auto">
          <a:xfrm>
            <a:off x="10765505" y="6196347"/>
            <a:ext cx="971969" cy="431619"/>
          </a:xfrm>
          <a:prstGeom prst="rect">
            <a:avLst/>
          </a:prstGeom>
          <a:noFill/>
          <a:ln>
            <a:miter lim="800000"/>
            <a:headEnd/>
            <a:tailEnd/>
          </a:ln>
        </p:spPr>
        <p:txBody>
          <a:bodyPr vert="horz" wrap="square" lIns="91428" tIns="45714" rIns="91428" bIns="45714" numCol="1" anchor="t" anchorCtr="0" compatLnSpc="1">
            <a:prstTxWarp prst="textNoShape">
              <a:avLst/>
            </a:prstTxWarp>
          </a:bodyPr>
          <a:lstStyle>
            <a:defPPr>
              <a:defRPr lang="it-IT"/>
            </a:defPPr>
            <a:lvl1pPr algn="l" rtl="0" fontAlgn="base">
              <a:spcBef>
                <a:spcPct val="0"/>
              </a:spcBef>
              <a:spcAft>
                <a:spcPct val="0"/>
              </a:spcAft>
              <a:defRPr sz="1000" kern="1200">
                <a:solidFill>
                  <a:schemeClr val="tx1"/>
                </a:solidFill>
                <a:latin typeface="Tahoma" pitchFamily="34" charset="0"/>
                <a:ea typeface="+mn-ea"/>
                <a:cs typeface="+mn-cs"/>
              </a:defRPr>
            </a:lvl1pPr>
            <a:lvl2pPr marL="457200" algn="l" rtl="0" fontAlgn="base">
              <a:spcBef>
                <a:spcPct val="0"/>
              </a:spcBef>
              <a:spcAft>
                <a:spcPct val="0"/>
              </a:spcAft>
              <a:defRPr sz="1000" kern="1200">
                <a:solidFill>
                  <a:schemeClr val="tx1"/>
                </a:solidFill>
                <a:latin typeface="Tahoma" pitchFamily="34" charset="0"/>
                <a:ea typeface="+mn-ea"/>
                <a:cs typeface="+mn-cs"/>
              </a:defRPr>
            </a:lvl2pPr>
            <a:lvl3pPr marL="914400" algn="l" rtl="0" fontAlgn="base">
              <a:spcBef>
                <a:spcPct val="0"/>
              </a:spcBef>
              <a:spcAft>
                <a:spcPct val="0"/>
              </a:spcAft>
              <a:defRPr sz="1000" kern="1200">
                <a:solidFill>
                  <a:schemeClr val="tx1"/>
                </a:solidFill>
                <a:latin typeface="Tahoma" pitchFamily="34" charset="0"/>
                <a:ea typeface="+mn-ea"/>
                <a:cs typeface="+mn-cs"/>
              </a:defRPr>
            </a:lvl3pPr>
            <a:lvl4pPr marL="1371600" algn="l" rtl="0" fontAlgn="base">
              <a:spcBef>
                <a:spcPct val="0"/>
              </a:spcBef>
              <a:spcAft>
                <a:spcPct val="0"/>
              </a:spcAft>
              <a:defRPr sz="1000" kern="1200">
                <a:solidFill>
                  <a:schemeClr val="tx1"/>
                </a:solidFill>
                <a:latin typeface="Tahoma" pitchFamily="34" charset="0"/>
                <a:ea typeface="+mn-ea"/>
                <a:cs typeface="+mn-cs"/>
              </a:defRPr>
            </a:lvl4pPr>
            <a:lvl5pPr marL="1828800" algn="l" rtl="0" fontAlgn="base">
              <a:spcBef>
                <a:spcPct val="0"/>
              </a:spcBef>
              <a:spcAft>
                <a:spcPct val="0"/>
              </a:spcAft>
              <a:defRPr sz="1000" kern="1200">
                <a:solidFill>
                  <a:schemeClr val="tx1"/>
                </a:solidFill>
                <a:latin typeface="Tahoma" pitchFamily="34" charset="0"/>
                <a:ea typeface="+mn-ea"/>
                <a:cs typeface="+mn-cs"/>
              </a:defRPr>
            </a:lvl5pPr>
            <a:lvl6pPr marL="2286000" algn="l" defTabSz="914400" rtl="0" eaLnBrk="1" latinLnBrk="0" hangingPunct="1">
              <a:defRPr sz="1000" kern="1200">
                <a:solidFill>
                  <a:schemeClr val="tx1"/>
                </a:solidFill>
                <a:latin typeface="Tahoma" pitchFamily="34" charset="0"/>
                <a:ea typeface="+mn-ea"/>
                <a:cs typeface="+mn-cs"/>
              </a:defRPr>
            </a:lvl6pPr>
            <a:lvl7pPr marL="2743200" algn="l" defTabSz="914400" rtl="0" eaLnBrk="1" latinLnBrk="0" hangingPunct="1">
              <a:defRPr sz="1000" kern="1200">
                <a:solidFill>
                  <a:schemeClr val="tx1"/>
                </a:solidFill>
                <a:latin typeface="Tahoma" pitchFamily="34" charset="0"/>
                <a:ea typeface="+mn-ea"/>
                <a:cs typeface="+mn-cs"/>
              </a:defRPr>
            </a:lvl7pPr>
            <a:lvl8pPr marL="3200400" algn="l" defTabSz="914400" rtl="0" eaLnBrk="1" latinLnBrk="0" hangingPunct="1">
              <a:defRPr sz="1000" kern="1200">
                <a:solidFill>
                  <a:schemeClr val="tx1"/>
                </a:solidFill>
                <a:latin typeface="Tahoma" pitchFamily="34" charset="0"/>
                <a:ea typeface="+mn-ea"/>
                <a:cs typeface="+mn-cs"/>
              </a:defRPr>
            </a:lvl8pPr>
            <a:lvl9pPr marL="3657600" algn="l" defTabSz="914400" rtl="0" eaLnBrk="1" latinLnBrk="0" hangingPunct="1">
              <a:defRPr sz="1000" kern="1200">
                <a:solidFill>
                  <a:schemeClr val="tx1"/>
                </a:solidFill>
                <a:latin typeface="Tahoma" pitchFamily="34" charset="0"/>
                <a:ea typeface="+mn-ea"/>
                <a:cs typeface="+mn-cs"/>
              </a:defRPr>
            </a:lvl9pPr>
          </a:lstStyle>
          <a:p>
            <a:pPr algn="r"/>
            <a:fld id="{FE701388-28A9-4998-AF2F-B122045BD07D}" type="slidenum">
              <a:rPr lang="it-IT" sz="1000" b="0" smtClean="0">
                <a:solidFill>
                  <a:srgbClr val="1D3D90"/>
                </a:solidFill>
                <a:latin typeface="Arial" panose="020B0604020202020204" pitchFamily="34" charset="0"/>
                <a:cs typeface="Arial" panose="020B0604020202020204" pitchFamily="34" charset="0"/>
              </a:rPr>
              <a:pPr algn="r"/>
              <a:t>‹#›</a:t>
            </a:fld>
            <a:r>
              <a:rPr lang="it-IT" sz="1000" b="1">
                <a:solidFill>
                  <a:srgbClr val="1D3D9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06832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slide CONTENUTO RELATORE">
    <p:spTree>
      <p:nvGrpSpPr>
        <p:cNvPr id="1" name=""/>
        <p:cNvGrpSpPr/>
        <p:nvPr/>
      </p:nvGrpSpPr>
      <p:grpSpPr>
        <a:xfrm>
          <a:off x="0" y="0"/>
          <a:ext cx="0" cy="0"/>
          <a:chOff x="0" y="0"/>
          <a:chExt cx="0" cy="0"/>
        </a:xfrm>
      </p:grpSpPr>
      <p:pic>
        <p:nvPicPr>
          <p:cNvPr id="24" name="Immagine 23">
            <a:extLst>
              <a:ext uri="{FF2B5EF4-FFF2-40B4-BE49-F238E27FC236}">
                <a16:creationId xmlns:a16="http://schemas.microsoft.com/office/drawing/2014/main" id="{8EDD3529-9E70-DE3F-99CD-7060351D3C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256392" y="6159579"/>
            <a:ext cx="1080000" cy="561117"/>
          </a:xfrm>
          <a:prstGeom prst="rect">
            <a:avLst/>
          </a:prstGeom>
        </p:spPr>
      </p:pic>
      <p:sp>
        <p:nvSpPr>
          <p:cNvPr id="3" name="Segnaposto numero diapositiva 3">
            <a:extLst>
              <a:ext uri="{FF2B5EF4-FFF2-40B4-BE49-F238E27FC236}">
                <a16:creationId xmlns:a16="http://schemas.microsoft.com/office/drawing/2014/main" id="{99F93BC7-2F8D-043B-C8DB-26F096706EE5}"/>
              </a:ext>
            </a:extLst>
          </p:cNvPr>
          <p:cNvSpPr txBox="1">
            <a:spLocks/>
          </p:cNvSpPr>
          <p:nvPr userDrawn="1"/>
        </p:nvSpPr>
        <p:spPr bwMode="auto">
          <a:xfrm>
            <a:off x="10762488" y="6327435"/>
            <a:ext cx="971969" cy="431619"/>
          </a:xfrm>
          <a:prstGeom prst="rect">
            <a:avLst/>
          </a:prstGeom>
          <a:noFill/>
          <a:ln>
            <a:miter lim="800000"/>
            <a:headEnd/>
            <a:tailEnd/>
          </a:ln>
        </p:spPr>
        <p:txBody>
          <a:bodyPr vert="horz" wrap="square" lIns="91428" tIns="45714" rIns="91428" bIns="45714" numCol="1" anchor="t" anchorCtr="0" compatLnSpc="1">
            <a:prstTxWarp prst="textNoShape">
              <a:avLst/>
            </a:prstTxWarp>
          </a:bodyPr>
          <a:lstStyle>
            <a:defPPr>
              <a:defRPr lang="it-IT"/>
            </a:defPPr>
            <a:lvl1pPr algn="l" rtl="0" fontAlgn="base">
              <a:spcBef>
                <a:spcPct val="0"/>
              </a:spcBef>
              <a:spcAft>
                <a:spcPct val="0"/>
              </a:spcAft>
              <a:defRPr sz="1000" kern="1200">
                <a:solidFill>
                  <a:schemeClr val="tx1"/>
                </a:solidFill>
                <a:latin typeface="Tahoma" pitchFamily="34" charset="0"/>
                <a:ea typeface="+mn-ea"/>
                <a:cs typeface="+mn-cs"/>
              </a:defRPr>
            </a:lvl1pPr>
            <a:lvl2pPr marL="457200" algn="l" rtl="0" fontAlgn="base">
              <a:spcBef>
                <a:spcPct val="0"/>
              </a:spcBef>
              <a:spcAft>
                <a:spcPct val="0"/>
              </a:spcAft>
              <a:defRPr sz="1000" kern="1200">
                <a:solidFill>
                  <a:schemeClr val="tx1"/>
                </a:solidFill>
                <a:latin typeface="Tahoma" pitchFamily="34" charset="0"/>
                <a:ea typeface="+mn-ea"/>
                <a:cs typeface="+mn-cs"/>
              </a:defRPr>
            </a:lvl2pPr>
            <a:lvl3pPr marL="914400" algn="l" rtl="0" fontAlgn="base">
              <a:spcBef>
                <a:spcPct val="0"/>
              </a:spcBef>
              <a:spcAft>
                <a:spcPct val="0"/>
              </a:spcAft>
              <a:defRPr sz="1000" kern="1200">
                <a:solidFill>
                  <a:schemeClr val="tx1"/>
                </a:solidFill>
                <a:latin typeface="Tahoma" pitchFamily="34" charset="0"/>
                <a:ea typeface="+mn-ea"/>
                <a:cs typeface="+mn-cs"/>
              </a:defRPr>
            </a:lvl3pPr>
            <a:lvl4pPr marL="1371600" algn="l" rtl="0" fontAlgn="base">
              <a:spcBef>
                <a:spcPct val="0"/>
              </a:spcBef>
              <a:spcAft>
                <a:spcPct val="0"/>
              </a:spcAft>
              <a:defRPr sz="1000" kern="1200">
                <a:solidFill>
                  <a:schemeClr val="tx1"/>
                </a:solidFill>
                <a:latin typeface="Tahoma" pitchFamily="34" charset="0"/>
                <a:ea typeface="+mn-ea"/>
                <a:cs typeface="+mn-cs"/>
              </a:defRPr>
            </a:lvl4pPr>
            <a:lvl5pPr marL="1828800" algn="l" rtl="0" fontAlgn="base">
              <a:spcBef>
                <a:spcPct val="0"/>
              </a:spcBef>
              <a:spcAft>
                <a:spcPct val="0"/>
              </a:spcAft>
              <a:defRPr sz="1000" kern="1200">
                <a:solidFill>
                  <a:schemeClr val="tx1"/>
                </a:solidFill>
                <a:latin typeface="Tahoma" pitchFamily="34" charset="0"/>
                <a:ea typeface="+mn-ea"/>
                <a:cs typeface="+mn-cs"/>
              </a:defRPr>
            </a:lvl5pPr>
            <a:lvl6pPr marL="2286000" algn="l" defTabSz="914400" rtl="0" eaLnBrk="1" latinLnBrk="0" hangingPunct="1">
              <a:defRPr sz="1000" kern="1200">
                <a:solidFill>
                  <a:schemeClr val="tx1"/>
                </a:solidFill>
                <a:latin typeface="Tahoma" pitchFamily="34" charset="0"/>
                <a:ea typeface="+mn-ea"/>
                <a:cs typeface="+mn-cs"/>
              </a:defRPr>
            </a:lvl6pPr>
            <a:lvl7pPr marL="2743200" algn="l" defTabSz="914400" rtl="0" eaLnBrk="1" latinLnBrk="0" hangingPunct="1">
              <a:defRPr sz="1000" kern="1200">
                <a:solidFill>
                  <a:schemeClr val="tx1"/>
                </a:solidFill>
                <a:latin typeface="Tahoma" pitchFamily="34" charset="0"/>
                <a:ea typeface="+mn-ea"/>
                <a:cs typeface="+mn-cs"/>
              </a:defRPr>
            </a:lvl7pPr>
            <a:lvl8pPr marL="3200400" algn="l" defTabSz="914400" rtl="0" eaLnBrk="1" latinLnBrk="0" hangingPunct="1">
              <a:defRPr sz="1000" kern="1200">
                <a:solidFill>
                  <a:schemeClr val="tx1"/>
                </a:solidFill>
                <a:latin typeface="Tahoma" pitchFamily="34" charset="0"/>
                <a:ea typeface="+mn-ea"/>
                <a:cs typeface="+mn-cs"/>
              </a:defRPr>
            </a:lvl8pPr>
            <a:lvl9pPr marL="3657600" algn="l" defTabSz="914400" rtl="0" eaLnBrk="1" latinLnBrk="0" hangingPunct="1">
              <a:defRPr sz="1000" kern="1200">
                <a:solidFill>
                  <a:schemeClr val="tx1"/>
                </a:solidFill>
                <a:latin typeface="Tahoma" pitchFamily="34" charset="0"/>
                <a:ea typeface="+mn-ea"/>
                <a:cs typeface="+mn-cs"/>
              </a:defRPr>
            </a:lvl9pPr>
          </a:lstStyle>
          <a:p>
            <a:pPr algn="r"/>
            <a:fld id="{FE701388-28A9-4998-AF2F-B122045BD07D}" type="slidenum">
              <a:rPr lang="it-IT" sz="1000" b="0" smtClean="0">
                <a:solidFill>
                  <a:srgbClr val="1D3D90"/>
                </a:solidFill>
                <a:latin typeface="Arial" panose="020B0604020202020204" pitchFamily="34" charset="0"/>
                <a:cs typeface="Arial" panose="020B0604020202020204" pitchFamily="34" charset="0"/>
              </a:rPr>
              <a:pPr algn="r"/>
              <a:t>‹#›</a:t>
            </a:fld>
            <a:r>
              <a:rPr lang="it-IT" sz="1000" b="1">
                <a:solidFill>
                  <a:srgbClr val="1D3D90"/>
                </a:solidFill>
                <a:latin typeface="Arial" panose="020B0604020202020204" pitchFamily="34" charset="0"/>
                <a:cs typeface="Arial" panose="020B0604020202020204" pitchFamily="34" charset="0"/>
              </a:rPr>
              <a:t> </a:t>
            </a:r>
          </a:p>
        </p:txBody>
      </p:sp>
      <p:pic>
        <p:nvPicPr>
          <p:cNvPr id="4" name="Immagine 3">
            <a:extLst>
              <a:ext uri="{FF2B5EF4-FFF2-40B4-BE49-F238E27FC236}">
                <a16:creationId xmlns:a16="http://schemas.microsoft.com/office/drawing/2014/main" id="{43F8BC72-C4C2-2776-8FE4-19CFF4BD782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687821" y="340995"/>
            <a:ext cx="1079555" cy="368318"/>
          </a:xfrm>
          <a:prstGeom prst="rect">
            <a:avLst/>
          </a:prstGeom>
        </p:spPr>
      </p:pic>
      <p:sp>
        <p:nvSpPr>
          <p:cNvPr id="10" name="Segnaposto testo 13">
            <a:extLst>
              <a:ext uri="{FF2B5EF4-FFF2-40B4-BE49-F238E27FC236}">
                <a16:creationId xmlns:a16="http://schemas.microsoft.com/office/drawing/2014/main" id="{4100893E-DA7C-0A70-B0FB-9CAD49069AE1}"/>
              </a:ext>
            </a:extLst>
          </p:cNvPr>
          <p:cNvSpPr>
            <a:spLocks noGrp="1"/>
          </p:cNvSpPr>
          <p:nvPr>
            <p:ph type="body" sz="quarter" idx="14"/>
          </p:nvPr>
        </p:nvSpPr>
        <p:spPr>
          <a:xfrm>
            <a:off x="447675" y="2095500"/>
            <a:ext cx="10239375" cy="3310513"/>
          </a:xfrm>
          <a:prstGeom prst="rect">
            <a:avLst/>
          </a:prstGeom>
        </p:spPr>
        <p:txBody>
          <a:bodyPr>
            <a:normAutofit/>
          </a:bodyPr>
          <a:lstStyle>
            <a:lvl1pPr marL="0" indent="0">
              <a:lnSpc>
                <a:spcPct val="100000"/>
              </a:lnSpc>
              <a:spcBef>
                <a:spcPts val="0"/>
              </a:spcBef>
              <a:buClr>
                <a:srgbClr val="00A7E1"/>
              </a:buClr>
              <a:buFont typeface="Arial" panose="020B0604020202020204" pitchFamily="34" charset="0"/>
              <a:buNone/>
              <a:defRPr sz="1800"/>
            </a:lvl1pPr>
          </a:lstStyle>
          <a:p>
            <a:pPr lvl="0"/>
            <a:r>
              <a:rPr lang="it-IT"/>
              <a:t>Fare clic per modificare gli stili del testo dello schema</a:t>
            </a:r>
          </a:p>
        </p:txBody>
      </p:sp>
      <p:sp>
        <p:nvSpPr>
          <p:cNvPr id="12" name="Segnaposto testo 18">
            <a:extLst>
              <a:ext uri="{FF2B5EF4-FFF2-40B4-BE49-F238E27FC236}">
                <a16:creationId xmlns:a16="http://schemas.microsoft.com/office/drawing/2014/main" id="{31698888-AF99-48C6-7A88-8969AD164D8C}"/>
              </a:ext>
            </a:extLst>
          </p:cNvPr>
          <p:cNvSpPr>
            <a:spLocks noGrp="1"/>
          </p:cNvSpPr>
          <p:nvPr>
            <p:ph type="body" sz="quarter" idx="15" hasCustomPrompt="1"/>
          </p:nvPr>
        </p:nvSpPr>
        <p:spPr>
          <a:xfrm>
            <a:off x="447675" y="6264477"/>
            <a:ext cx="10239375" cy="209096"/>
          </a:xfrm>
          <a:prstGeom prst="rect">
            <a:avLst/>
          </a:prstGeom>
        </p:spPr>
        <p:txBody>
          <a:bodyPr tIns="0" bIns="0" anchor="ctr" anchorCtr="0"/>
          <a:lstStyle>
            <a:lvl1pPr marL="0" indent="0">
              <a:lnSpc>
                <a:spcPct val="100000"/>
              </a:lnSpc>
              <a:spcBef>
                <a:spcPts val="0"/>
              </a:spcBef>
              <a:buNone/>
              <a:defRPr sz="1100" b="1">
                <a:solidFill>
                  <a:srgbClr val="064487"/>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it-IT"/>
              <a:t>Nome Cognome relatore</a:t>
            </a:r>
          </a:p>
        </p:txBody>
      </p:sp>
      <p:sp>
        <p:nvSpPr>
          <p:cNvPr id="13" name="Titolo 12">
            <a:extLst>
              <a:ext uri="{FF2B5EF4-FFF2-40B4-BE49-F238E27FC236}">
                <a16:creationId xmlns:a16="http://schemas.microsoft.com/office/drawing/2014/main" id="{E9CCD33E-5F30-1160-FBC8-5241CA22FCBF}"/>
              </a:ext>
            </a:extLst>
          </p:cNvPr>
          <p:cNvSpPr>
            <a:spLocks noGrp="1"/>
          </p:cNvSpPr>
          <p:nvPr>
            <p:ph type="title" hasCustomPrompt="1"/>
          </p:nvPr>
        </p:nvSpPr>
        <p:spPr>
          <a:xfrm>
            <a:off x="457200" y="488951"/>
            <a:ext cx="6619875" cy="1168400"/>
          </a:xfrm>
          <a:prstGeom prst="rect">
            <a:avLst/>
          </a:prstGeom>
        </p:spPr>
        <p:txBody>
          <a:bodyPr/>
          <a:lstStyle>
            <a:lvl1pPr>
              <a:defRPr sz="2400" b="1"/>
            </a:lvl1pPr>
          </a:lstStyle>
          <a:p>
            <a:r>
              <a:rPr lang="it-IT"/>
              <a:t>Fare clic per inserire il titolo della slide</a:t>
            </a:r>
          </a:p>
        </p:txBody>
      </p:sp>
      <p:sp>
        <p:nvSpPr>
          <p:cNvPr id="5" name="Segnaposto testo 18">
            <a:extLst>
              <a:ext uri="{FF2B5EF4-FFF2-40B4-BE49-F238E27FC236}">
                <a16:creationId xmlns:a16="http://schemas.microsoft.com/office/drawing/2014/main" id="{833D1EA7-8EBA-028C-182E-04344EF23601}"/>
              </a:ext>
            </a:extLst>
          </p:cNvPr>
          <p:cNvSpPr>
            <a:spLocks noGrp="1"/>
          </p:cNvSpPr>
          <p:nvPr>
            <p:ph type="body" sz="quarter" idx="16" hasCustomPrompt="1"/>
          </p:nvPr>
        </p:nvSpPr>
        <p:spPr>
          <a:xfrm>
            <a:off x="447675" y="5570378"/>
            <a:ext cx="10239375" cy="457200"/>
          </a:xfrm>
          <a:prstGeom prst="rect">
            <a:avLst/>
          </a:prstGeom>
        </p:spPr>
        <p:txBody>
          <a:bodyPr/>
          <a:lstStyle>
            <a:lvl1pPr marL="0" indent="0">
              <a:lnSpc>
                <a:spcPct val="100000"/>
              </a:lnSpc>
              <a:spcBef>
                <a:spcPts val="0"/>
              </a:spcBef>
              <a:buNone/>
              <a:defRPr sz="800">
                <a:solidFill>
                  <a:srgbClr val="7F7F7F"/>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it-IT"/>
              <a:t>Fare clic per inserire le fonti</a:t>
            </a:r>
          </a:p>
        </p:txBody>
      </p:sp>
      <p:sp>
        <p:nvSpPr>
          <p:cNvPr id="6" name="Segnaposto testo 18">
            <a:extLst>
              <a:ext uri="{FF2B5EF4-FFF2-40B4-BE49-F238E27FC236}">
                <a16:creationId xmlns:a16="http://schemas.microsoft.com/office/drawing/2014/main" id="{6AF4E4F9-EF39-2B5F-E113-49B2504E23B1}"/>
              </a:ext>
            </a:extLst>
          </p:cNvPr>
          <p:cNvSpPr>
            <a:spLocks noGrp="1"/>
          </p:cNvSpPr>
          <p:nvPr>
            <p:ph type="body" sz="quarter" idx="17" hasCustomPrompt="1"/>
          </p:nvPr>
        </p:nvSpPr>
        <p:spPr>
          <a:xfrm>
            <a:off x="439301" y="6514926"/>
            <a:ext cx="10239375" cy="106938"/>
          </a:xfrm>
          <a:prstGeom prst="rect">
            <a:avLst/>
          </a:prstGeom>
        </p:spPr>
        <p:txBody>
          <a:bodyPr tIns="0" bIns="0" anchor="ctr" anchorCtr="0"/>
          <a:lstStyle>
            <a:lvl1pPr marL="0" indent="0">
              <a:lnSpc>
                <a:spcPct val="100000"/>
              </a:lnSpc>
              <a:spcBef>
                <a:spcPts val="0"/>
              </a:spcBef>
              <a:buNone/>
              <a:defRPr sz="900">
                <a:solidFill>
                  <a:srgbClr val="064487"/>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it-IT"/>
              <a:t>Job Title relatore</a:t>
            </a:r>
          </a:p>
        </p:txBody>
      </p:sp>
    </p:spTree>
    <p:extLst>
      <p:ext uri="{BB962C8B-B14F-4D97-AF65-F5344CB8AC3E}">
        <p14:creationId xmlns:p14="http://schemas.microsoft.com/office/powerpoint/2010/main" val="2018430585"/>
      </p:ext>
    </p:extLst>
  </p:cSld>
  <p:clrMapOvr>
    <a:masterClrMapping/>
  </p:clrMapOvr>
  <p:extLst>
    <p:ext uri="{DCECCB84-F9BA-43D5-87BE-67443E8EF086}">
      <p15:sldGuideLst xmlns:p15="http://schemas.microsoft.com/office/powerpoint/2012/main">
        <p15:guide id="1" orient="horz" pos="415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5. slide FINALE ">
    <p:spTree>
      <p:nvGrpSpPr>
        <p:cNvPr id="1" name=""/>
        <p:cNvGrpSpPr/>
        <p:nvPr/>
      </p:nvGrpSpPr>
      <p:grpSpPr>
        <a:xfrm>
          <a:off x="0" y="0"/>
          <a:ext cx="0" cy="0"/>
          <a:chOff x="0" y="0"/>
          <a:chExt cx="0" cy="0"/>
        </a:xfrm>
      </p:grpSpPr>
      <p:pic>
        <p:nvPicPr>
          <p:cNvPr id="11" name="Immagine 10">
            <a:extLst>
              <a:ext uri="{FF2B5EF4-FFF2-40B4-BE49-F238E27FC236}">
                <a16:creationId xmlns:a16="http://schemas.microsoft.com/office/drawing/2014/main" id="{FFF5D30E-5558-61CC-F063-FFC9CFA05F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5521" y="5161650"/>
            <a:ext cx="10774702" cy="164592"/>
          </a:xfrm>
          <a:prstGeom prst="rect">
            <a:avLst/>
          </a:prstGeom>
        </p:spPr>
      </p:pic>
      <p:pic>
        <p:nvPicPr>
          <p:cNvPr id="5" name="Immagine 4">
            <a:hlinkClick r:id="rId3"/>
            <a:extLst>
              <a:ext uri="{FF2B5EF4-FFF2-40B4-BE49-F238E27FC236}">
                <a16:creationId xmlns:a16="http://schemas.microsoft.com/office/drawing/2014/main" id="{BABF7A11-D016-D5DC-A229-90BE06E762E3}"/>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1044433" y="522186"/>
            <a:ext cx="241312" cy="241312"/>
          </a:xfrm>
          <a:prstGeom prst="rect">
            <a:avLst/>
          </a:prstGeom>
        </p:spPr>
      </p:pic>
      <p:pic>
        <p:nvPicPr>
          <p:cNvPr id="6" name="Immagine 5">
            <a:hlinkClick r:id="rId5"/>
            <a:extLst>
              <a:ext uri="{FF2B5EF4-FFF2-40B4-BE49-F238E27FC236}">
                <a16:creationId xmlns:a16="http://schemas.microsoft.com/office/drawing/2014/main" id="{4667D887-3C4C-8DF7-AD5B-0D326595E8B5}"/>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9700448" y="522186"/>
            <a:ext cx="241312" cy="241312"/>
          </a:xfrm>
          <a:prstGeom prst="rect">
            <a:avLst/>
          </a:prstGeom>
        </p:spPr>
      </p:pic>
      <p:pic>
        <p:nvPicPr>
          <p:cNvPr id="7" name="Immagine 6">
            <a:hlinkClick r:id="rId7"/>
            <a:extLst>
              <a:ext uri="{FF2B5EF4-FFF2-40B4-BE49-F238E27FC236}">
                <a16:creationId xmlns:a16="http://schemas.microsoft.com/office/drawing/2014/main" id="{3087A144-F99E-E84B-41CD-79FB9DB0BDC2}"/>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10598554" y="522186"/>
            <a:ext cx="241312" cy="241312"/>
          </a:xfrm>
          <a:prstGeom prst="rect">
            <a:avLst/>
          </a:prstGeom>
        </p:spPr>
      </p:pic>
      <p:pic>
        <p:nvPicPr>
          <p:cNvPr id="8" name="Immagine 7">
            <a:hlinkClick r:id="rId9"/>
            <a:extLst>
              <a:ext uri="{FF2B5EF4-FFF2-40B4-BE49-F238E27FC236}">
                <a16:creationId xmlns:a16="http://schemas.microsoft.com/office/drawing/2014/main" id="{7C461048-E956-FB0C-7B8D-5FADE034A962}"/>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10149501" y="522186"/>
            <a:ext cx="241312" cy="241312"/>
          </a:xfrm>
          <a:prstGeom prst="rect">
            <a:avLst/>
          </a:prstGeom>
        </p:spPr>
      </p:pic>
      <p:pic>
        <p:nvPicPr>
          <p:cNvPr id="12" name="Immagine 3">
            <a:extLst>
              <a:ext uri="{FF2B5EF4-FFF2-40B4-BE49-F238E27FC236}">
                <a16:creationId xmlns:a16="http://schemas.microsoft.com/office/drawing/2014/main" id="{CD3BCA47-388B-82ED-96D6-2D117D921EA6}"/>
              </a:ext>
            </a:extLst>
          </p:cNvPr>
          <p:cNvPicPr>
            <a:picLocks noChangeAspect="1"/>
          </p:cNvPicPr>
          <p:nvPr userDrawn="1"/>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9224374" y="5661141"/>
            <a:ext cx="2127367" cy="725806"/>
          </a:xfrm>
          <a:prstGeom prst="rect">
            <a:avLst/>
          </a:prstGeom>
        </p:spPr>
      </p:pic>
    </p:spTree>
    <p:extLst>
      <p:ext uri="{BB962C8B-B14F-4D97-AF65-F5344CB8AC3E}">
        <p14:creationId xmlns:p14="http://schemas.microsoft.com/office/powerpoint/2010/main" val="414349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6_slide FINALE EF">
    <p:spTree>
      <p:nvGrpSpPr>
        <p:cNvPr id="1" name=""/>
        <p:cNvGrpSpPr/>
        <p:nvPr/>
      </p:nvGrpSpPr>
      <p:grpSpPr>
        <a:xfrm>
          <a:off x="0" y="0"/>
          <a:ext cx="0" cy="0"/>
          <a:chOff x="0" y="0"/>
          <a:chExt cx="0" cy="0"/>
        </a:xfrm>
      </p:grpSpPr>
      <p:pic>
        <p:nvPicPr>
          <p:cNvPr id="11" name="Immagine 10">
            <a:extLst>
              <a:ext uri="{FF2B5EF4-FFF2-40B4-BE49-F238E27FC236}">
                <a16:creationId xmlns:a16="http://schemas.microsoft.com/office/drawing/2014/main" id="{FFF5D30E-5558-61CC-F063-FFC9CFA05F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5521" y="5161650"/>
            <a:ext cx="10774702" cy="164592"/>
          </a:xfrm>
          <a:prstGeom prst="rect">
            <a:avLst/>
          </a:prstGeom>
        </p:spPr>
      </p:pic>
      <p:pic>
        <p:nvPicPr>
          <p:cNvPr id="5" name="Immagine 4">
            <a:hlinkClick r:id="rId3"/>
            <a:extLst>
              <a:ext uri="{FF2B5EF4-FFF2-40B4-BE49-F238E27FC236}">
                <a16:creationId xmlns:a16="http://schemas.microsoft.com/office/drawing/2014/main" id="{BABF7A11-D016-D5DC-A229-90BE06E762E3}"/>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1044433" y="522186"/>
            <a:ext cx="241312" cy="241312"/>
          </a:xfrm>
          <a:prstGeom prst="rect">
            <a:avLst/>
          </a:prstGeom>
        </p:spPr>
      </p:pic>
      <p:pic>
        <p:nvPicPr>
          <p:cNvPr id="6" name="Immagine 5">
            <a:hlinkClick r:id="rId5"/>
            <a:extLst>
              <a:ext uri="{FF2B5EF4-FFF2-40B4-BE49-F238E27FC236}">
                <a16:creationId xmlns:a16="http://schemas.microsoft.com/office/drawing/2014/main" id="{4667D887-3C4C-8DF7-AD5B-0D326595E8B5}"/>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9700448" y="522186"/>
            <a:ext cx="241312" cy="241312"/>
          </a:xfrm>
          <a:prstGeom prst="rect">
            <a:avLst/>
          </a:prstGeom>
        </p:spPr>
      </p:pic>
      <p:pic>
        <p:nvPicPr>
          <p:cNvPr id="7" name="Immagine 6">
            <a:hlinkClick r:id="rId7"/>
            <a:extLst>
              <a:ext uri="{FF2B5EF4-FFF2-40B4-BE49-F238E27FC236}">
                <a16:creationId xmlns:a16="http://schemas.microsoft.com/office/drawing/2014/main" id="{3087A144-F99E-E84B-41CD-79FB9DB0BDC2}"/>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10598554" y="522186"/>
            <a:ext cx="241312" cy="241312"/>
          </a:xfrm>
          <a:prstGeom prst="rect">
            <a:avLst/>
          </a:prstGeom>
        </p:spPr>
      </p:pic>
      <p:pic>
        <p:nvPicPr>
          <p:cNvPr id="8" name="Immagine 7">
            <a:hlinkClick r:id="rId9"/>
            <a:extLst>
              <a:ext uri="{FF2B5EF4-FFF2-40B4-BE49-F238E27FC236}">
                <a16:creationId xmlns:a16="http://schemas.microsoft.com/office/drawing/2014/main" id="{7C461048-E956-FB0C-7B8D-5FADE034A962}"/>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10149501" y="522186"/>
            <a:ext cx="241312" cy="241312"/>
          </a:xfrm>
          <a:prstGeom prst="rect">
            <a:avLst/>
          </a:prstGeom>
        </p:spPr>
      </p:pic>
      <p:pic>
        <p:nvPicPr>
          <p:cNvPr id="12" name="Immagine 3">
            <a:extLst>
              <a:ext uri="{FF2B5EF4-FFF2-40B4-BE49-F238E27FC236}">
                <a16:creationId xmlns:a16="http://schemas.microsoft.com/office/drawing/2014/main" id="{CD3BCA47-388B-82ED-96D6-2D117D921EA6}"/>
              </a:ext>
            </a:extLst>
          </p:cNvPr>
          <p:cNvPicPr>
            <a:picLocks noChangeAspect="1"/>
          </p:cNvPicPr>
          <p:nvPr userDrawn="1"/>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9224374" y="5661141"/>
            <a:ext cx="2127367" cy="725806"/>
          </a:xfrm>
          <a:prstGeom prst="rect">
            <a:avLst/>
          </a:prstGeom>
        </p:spPr>
      </p:pic>
      <p:sp>
        <p:nvSpPr>
          <p:cNvPr id="3" name="CasellaDiTesto 2">
            <a:extLst>
              <a:ext uri="{FF2B5EF4-FFF2-40B4-BE49-F238E27FC236}">
                <a16:creationId xmlns:a16="http://schemas.microsoft.com/office/drawing/2014/main" id="{30099CC1-3FD6-AC12-6ECE-5E01048FEB64}"/>
              </a:ext>
            </a:extLst>
          </p:cNvPr>
          <p:cNvSpPr txBox="1"/>
          <p:nvPr userDrawn="1"/>
        </p:nvSpPr>
        <p:spPr>
          <a:xfrm>
            <a:off x="846790" y="5668171"/>
            <a:ext cx="7936992" cy="830997"/>
          </a:xfrm>
          <a:prstGeom prst="rect">
            <a:avLst/>
          </a:prstGeom>
          <a:noFill/>
        </p:spPr>
        <p:txBody>
          <a:bodyPr wrap="square" rtlCol="0">
            <a:spAutoFit/>
          </a:bodyPr>
          <a:lstStyle/>
          <a:p>
            <a:pPr algn="just"/>
            <a:r>
              <a:rPr lang="it-IT" sz="1200">
                <a:solidFill>
                  <a:srgbClr val="064487"/>
                </a:solidFill>
              </a:rPr>
              <a:t>Elettricità Futura è la principale associazione delle imprese elettriche che operano nel settore dell’energia elettrica in Italia. Rappresenta e tutela produttori di energia elettrica da fonti rinnovabili e da fonti convenzionali, trader, distributori, venditori e fornitori di servizi, al fine di contribuire a creare le basi per un mercato elettrico efficiente e per rispondere alle sfide del futuro.</a:t>
            </a:r>
          </a:p>
        </p:txBody>
      </p:sp>
      <p:cxnSp>
        <p:nvCxnSpPr>
          <p:cNvPr id="4" name="Connettore diritto 3">
            <a:extLst>
              <a:ext uri="{FF2B5EF4-FFF2-40B4-BE49-F238E27FC236}">
                <a16:creationId xmlns:a16="http://schemas.microsoft.com/office/drawing/2014/main" id="{C52ECC3B-6073-29F8-BA8C-091C47FE1E77}"/>
              </a:ext>
            </a:extLst>
          </p:cNvPr>
          <p:cNvCxnSpPr>
            <a:cxnSpLocks/>
          </p:cNvCxnSpPr>
          <p:nvPr userDrawn="1"/>
        </p:nvCxnSpPr>
        <p:spPr>
          <a:xfrm>
            <a:off x="8956540" y="5715969"/>
            <a:ext cx="0" cy="652272"/>
          </a:xfrm>
          <a:prstGeom prst="line">
            <a:avLst/>
          </a:prstGeom>
          <a:ln w="19050" cap="rnd">
            <a:solidFill>
              <a:srgbClr val="00A7E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2814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slide 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9401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slide di chiusura">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16AC3D4E-82E6-E9A6-ED2A-D9C0760599E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45822" y="6048742"/>
            <a:ext cx="1080000" cy="561117"/>
          </a:xfrm>
          <a:prstGeom prst="rect">
            <a:avLst/>
          </a:prstGeom>
        </p:spPr>
      </p:pic>
      <p:sp>
        <p:nvSpPr>
          <p:cNvPr id="3" name="Segnaposto numero diapositiva 3">
            <a:extLst>
              <a:ext uri="{FF2B5EF4-FFF2-40B4-BE49-F238E27FC236}">
                <a16:creationId xmlns:a16="http://schemas.microsoft.com/office/drawing/2014/main" id="{545924B7-9966-D9D7-2476-F2DBF3C4F14B}"/>
              </a:ext>
            </a:extLst>
          </p:cNvPr>
          <p:cNvSpPr txBox="1">
            <a:spLocks/>
          </p:cNvSpPr>
          <p:nvPr userDrawn="1"/>
        </p:nvSpPr>
        <p:spPr bwMode="auto">
          <a:xfrm>
            <a:off x="10762488" y="6327435"/>
            <a:ext cx="971969" cy="431619"/>
          </a:xfrm>
          <a:prstGeom prst="rect">
            <a:avLst/>
          </a:prstGeom>
          <a:noFill/>
          <a:ln>
            <a:miter lim="800000"/>
            <a:headEnd/>
            <a:tailEnd/>
          </a:ln>
        </p:spPr>
        <p:txBody>
          <a:bodyPr vert="horz" wrap="square" lIns="91428" tIns="45714" rIns="91428" bIns="45714" numCol="1" anchor="t" anchorCtr="0" compatLnSpc="1">
            <a:prstTxWarp prst="textNoShape">
              <a:avLst/>
            </a:prstTxWarp>
          </a:bodyPr>
          <a:lstStyle>
            <a:defPPr>
              <a:defRPr lang="it-IT"/>
            </a:defPPr>
            <a:lvl1pPr algn="l" rtl="0" fontAlgn="base">
              <a:spcBef>
                <a:spcPct val="0"/>
              </a:spcBef>
              <a:spcAft>
                <a:spcPct val="0"/>
              </a:spcAft>
              <a:defRPr sz="1000" kern="1200">
                <a:solidFill>
                  <a:schemeClr val="tx1"/>
                </a:solidFill>
                <a:latin typeface="Tahoma" pitchFamily="34" charset="0"/>
                <a:ea typeface="+mn-ea"/>
                <a:cs typeface="+mn-cs"/>
              </a:defRPr>
            </a:lvl1pPr>
            <a:lvl2pPr marL="457200" algn="l" rtl="0" fontAlgn="base">
              <a:spcBef>
                <a:spcPct val="0"/>
              </a:spcBef>
              <a:spcAft>
                <a:spcPct val="0"/>
              </a:spcAft>
              <a:defRPr sz="1000" kern="1200">
                <a:solidFill>
                  <a:schemeClr val="tx1"/>
                </a:solidFill>
                <a:latin typeface="Tahoma" pitchFamily="34" charset="0"/>
                <a:ea typeface="+mn-ea"/>
                <a:cs typeface="+mn-cs"/>
              </a:defRPr>
            </a:lvl2pPr>
            <a:lvl3pPr marL="914400" algn="l" rtl="0" fontAlgn="base">
              <a:spcBef>
                <a:spcPct val="0"/>
              </a:spcBef>
              <a:spcAft>
                <a:spcPct val="0"/>
              </a:spcAft>
              <a:defRPr sz="1000" kern="1200">
                <a:solidFill>
                  <a:schemeClr val="tx1"/>
                </a:solidFill>
                <a:latin typeface="Tahoma" pitchFamily="34" charset="0"/>
                <a:ea typeface="+mn-ea"/>
                <a:cs typeface="+mn-cs"/>
              </a:defRPr>
            </a:lvl3pPr>
            <a:lvl4pPr marL="1371600" algn="l" rtl="0" fontAlgn="base">
              <a:spcBef>
                <a:spcPct val="0"/>
              </a:spcBef>
              <a:spcAft>
                <a:spcPct val="0"/>
              </a:spcAft>
              <a:defRPr sz="1000" kern="1200">
                <a:solidFill>
                  <a:schemeClr val="tx1"/>
                </a:solidFill>
                <a:latin typeface="Tahoma" pitchFamily="34" charset="0"/>
                <a:ea typeface="+mn-ea"/>
                <a:cs typeface="+mn-cs"/>
              </a:defRPr>
            </a:lvl4pPr>
            <a:lvl5pPr marL="1828800" algn="l" rtl="0" fontAlgn="base">
              <a:spcBef>
                <a:spcPct val="0"/>
              </a:spcBef>
              <a:spcAft>
                <a:spcPct val="0"/>
              </a:spcAft>
              <a:defRPr sz="1000" kern="1200">
                <a:solidFill>
                  <a:schemeClr val="tx1"/>
                </a:solidFill>
                <a:latin typeface="Tahoma" pitchFamily="34" charset="0"/>
                <a:ea typeface="+mn-ea"/>
                <a:cs typeface="+mn-cs"/>
              </a:defRPr>
            </a:lvl5pPr>
            <a:lvl6pPr marL="2286000" algn="l" defTabSz="914400" rtl="0" eaLnBrk="1" latinLnBrk="0" hangingPunct="1">
              <a:defRPr sz="1000" kern="1200">
                <a:solidFill>
                  <a:schemeClr val="tx1"/>
                </a:solidFill>
                <a:latin typeface="Tahoma" pitchFamily="34" charset="0"/>
                <a:ea typeface="+mn-ea"/>
                <a:cs typeface="+mn-cs"/>
              </a:defRPr>
            </a:lvl6pPr>
            <a:lvl7pPr marL="2743200" algn="l" defTabSz="914400" rtl="0" eaLnBrk="1" latinLnBrk="0" hangingPunct="1">
              <a:defRPr sz="1000" kern="1200">
                <a:solidFill>
                  <a:schemeClr val="tx1"/>
                </a:solidFill>
                <a:latin typeface="Tahoma" pitchFamily="34" charset="0"/>
                <a:ea typeface="+mn-ea"/>
                <a:cs typeface="+mn-cs"/>
              </a:defRPr>
            </a:lvl7pPr>
            <a:lvl8pPr marL="3200400" algn="l" defTabSz="914400" rtl="0" eaLnBrk="1" latinLnBrk="0" hangingPunct="1">
              <a:defRPr sz="1000" kern="1200">
                <a:solidFill>
                  <a:schemeClr val="tx1"/>
                </a:solidFill>
                <a:latin typeface="Tahoma" pitchFamily="34" charset="0"/>
                <a:ea typeface="+mn-ea"/>
                <a:cs typeface="+mn-cs"/>
              </a:defRPr>
            </a:lvl8pPr>
            <a:lvl9pPr marL="3657600" algn="l" defTabSz="914400" rtl="0" eaLnBrk="1" latinLnBrk="0" hangingPunct="1">
              <a:defRPr sz="1000" kern="1200">
                <a:solidFill>
                  <a:schemeClr val="tx1"/>
                </a:solidFill>
                <a:latin typeface="Tahoma" pitchFamily="34" charset="0"/>
                <a:ea typeface="+mn-ea"/>
                <a:cs typeface="+mn-cs"/>
              </a:defRPr>
            </a:lvl9pPr>
          </a:lstStyle>
          <a:p>
            <a:pPr algn="r"/>
            <a:fld id="{FE701388-28A9-4998-AF2F-B122045BD07D}" type="slidenum">
              <a:rPr lang="it-IT" sz="1000" b="0" smtClean="0">
                <a:solidFill>
                  <a:srgbClr val="1D3D90"/>
                </a:solidFill>
                <a:latin typeface="Arial" panose="020B0604020202020204" pitchFamily="34" charset="0"/>
                <a:cs typeface="Arial" panose="020B0604020202020204" pitchFamily="34" charset="0"/>
              </a:rPr>
              <a:pPr algn="r"/>
              <a:t>‹#›</a:t>
            </a:fld>
            <a:r>
              <a:rPr lang="it-IT" sz="1000" b="1">
                <a:solidFill>
                  <a:srgbClr val="1D3D90"/>
                </a:solidFill>
                <a:latin typeface="Arial" panose="020B0604020202020204" pitchFamily="34" charset="0"/>
                <a:cs typeface="Arial" panose="020B0604020202020204" pitchFamily="34" charset="0"/>
              </a:rPr>
              <a:t> </a:t>
            </a:r>
          </a:p>
        </p:txBody>
      </p:sp>
      <p:pic>
        <p:nvPicPr>
          <p:cNvPr id="4" name="Immagine 3" descr="Immagine che contiene testo&#10;&#10;Descrizione generata automaticamente">
            <a:extLst>
              <a:ext uri="{FF2B5EF4-FFF2-40B4-BE49-F238E27FC236}">
                <a16:creationId xmlns:a16="http://schemas.microsoft.com/office/drawing/2014/main" id="{E280C1C6-CB06-D90B-14F8-7543DD0E0A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83497" y="290316"/>
            <a:ext cx="1080000" cy="371868"/>
          </a:xfrm>
          <a:prstGeom prst="rect">
            <a:avLst/>
          </a:prstGeom>
        </p:spPr>
      </p:pic>
    </p:spTree>
    <p:extLst>
      <p:ext uri="{BB962C8B-B14F-4D97-AF65-F5344CB8AC3E}">
        <p14:creationId xmlns:p14="http://schemas.microsoft.com/office/powerpoint/2010/main" val="33713386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p:ext uri="{DCECCB84-F9BA-43D5-87BE-67443E8EF086}">
      <p15:sldGuideLst xmlns:p15="http://schemas.microsoft.com/office/powerpoint/2012/main">
        <p15:guide id="1" pos="415">
          <p15:clr>
            <a:srgbClr val="FBAE40"/>
          </p15:clr>
        </p15:guide>
        <p15:guide id="2" orient="horz" pos="43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slide contenuto 2 colori">
    <p:spTree>
      <p:nvGrpSpPr>
        <p:cNvPr id="1" name=""/>
        <p:cNvGrpSpPr/>
        <p:nvPr/>
      </p:nvGrpSpPr>
      <p:grpSpPr>
        <a:xfrm>
          <a:off x="0" y="0"/>
          <a:ext cx="0" cy="0"/>
          <a:chOff x="0" y="0"/>
          <a:chExt cx="0" cy="0"/>
        </a:xfrm>
      </p:grpSpPr>
      <p:pic>
        <p:nvPicPr>
          <p:cNvPr id="11" name="Immagine 10" descr="Immagine che contiene testo&#10;&#10;Descrizione generata automaticamente">
            <a:extLst>
              <a:ext uri="{FF2B5EF4-FFF2-40B4-BE49-F238E27FC236}">
                <a16:creationId xmlns:a16="http://schemas.microsoft.com/office/drawing/2014/main" id="{CDB5AFD2-0DB9-EC76-C7A3-E5A1DEEE0C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4130" y="386013"/>
            <a:ext cx="1080000" cy="371868"/>
          </a:xfrm>
          <a:prstGeom prst="rect">
            <a:avLst/>
          </a:prstGeom>
        </p:spPr>
      </p:pic>
      <p:pic>
        <p:nvPicPr>
          <p:cNvPr id="2" name="Immagine 1">
            <a:extLst>
              <a:ext uri="{FF2B5EF4-FFF2-40B4-BE49-F238E27FC236}">
                <a16:creationId xmlns:a16="http://schemas.microsoft.com/office/drawing/2014/main" id="{04269888-6D16-6057-40FC-EE3A69E08BF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45822" y="6048742"/>
            <a:ext cx="1080000" cy="561117"/>
          </a:xfrm>
          <a:prstGeom prst="rect">
            <a:avLst/>
          </a:prstGeom>
        </p:spPr>
      </p:pic>
      <p:sp>
        <p:nvSpPr>
          <p:cNvPr id="3" name="Segnaposto numero diapositiva 3">
            <a:extLst>
              <a:ext uri="{FF2B5EF4-FFF2-40B4-BE49-F238E27FC236}">
                <a16:creationId xmlns:a16="http://schemas.microsoft.com/office/drawing/2014/main" id="{8BD09DF6-303D-425B-A940-4A35CEA946FB}"/>
              </a:ext>
            </a:extLst>
          </p:cNvPr>
          <p:cNvSpPr txBox="1">
            <a:spLocks/>
          </p:cNvSpPr>
          <p:nvPr userDrawn="1"/>
        </p:nvSpPr>
        <p:spPr bwMode="auto">
          <a:xfrm>
            <a:off x="10762488" y="6327435"/>
            <a:ext cx="971969" cy="431619"/>
          </a:xfrm>
          <a:prstGeom prst="rect">
            <a:avLst/>
          </a:prstGeom>
          <a:noFill/>
          <a:ln>
            <a:miter lim="800000"/>
            <a:headEnd/>
            <a:tailEnd/>
          </a:ln>
        </p:spPr>
        <p:txBody>
          <a:bodyPr vert="horz" wrap="square" lIns="91428" tIns="45714" rIns="91428" bIns="45714" numCol="1" anchor="t" anchorCtr="0" compatLnSpc="1">
            <a:prstTxWarp prst="textNoShape">
              <a:avLst/>
            </a:prstTxWarp>
          </a:bodyPr>
          <a:lstStyle>
            <a:defPPr>
              <a:defRPr lang="it-IT"/>
            </a:defPPr>
            <a:lvl1pPr algn="l" rtl="0" fontAlgn="base">
              <a:spcBef>
                <a:spcPct val="0"/>
              </a:spcBef>
              <a:spcAft>
                <a:spcPct val="0"/>
              </a:spcAft>
              <a:defRPr sz="1000" kern="1200">
                <a:solidFill>
                  <a:schemeClr val="tx1"/>
                </a:solidFill>
                <a:latin typeface="Tahoma" pitchFamily="34" charset="0"/>
                <a:ea typeface="+mn-ea"/>
                <a:cs typeface="+mn-cs"/>
              </a:defRPr>
            </a:lvl1pPr>
            <a:lvl2pPr marL="457200" algn="l" rtl="0" fontAlgn="base">
              <a:spcBef>
                <a:spcPct val="0"/>
              </a:spcBef>
              <a:spcAft>
                <a:spcPct val="0"/>
              </a:spcAft>
              <a:defRPr sz="1000" kern="1200">
                <a:solidFill>
                  <a:schemeClr val="tx1"/>
                </a:solidFill>
                <a:latin typeface="Tahoma" pitchFamily="34" charset="0"/>
                <a:ea typeface="+mn-ea"/>
                <a:cs typeface="+mn-cs"/>
              </a:defRPr>
            </a:lvl2pPr>
            <a:lvl3pPr marL="914400" algn="l" rtl="0" fontAlgn="base">
              <a:spcBef>
                <a:spcPct val="0"/>
              </a:spcBef>
              <a:spcAft>
                <a:spcPct val="0"/>
              </a:spcAft>
              <a:defRPr sz="1000" kern="1200">
                <a:solidFill>
                  <a:schemeClr val="tx1"/>
                </a:solidFill>
                <a:latin typeface="Tahoma" pitchFamily="34" charset="0"/>
                <a:ea typeface="+mn-ea"/>
                <a:cs typeface="+mn-cs"/>
              </a:defRPr>
            </a:lvl3pPr>
            <a:lvl4pPr marL="1371600" algn="l" rtl="0" fontAlgn="base">
              <a:spcBef>
                <a:spcPct val="0"/>
              </a:spcBef>
              <a:spcAft>
                <a:spcPct val="0"/>
              </a:spcAft>
              <a:defRPr sz="1000" kern="1200">
                <a:solidFill>
                  <a:schemeClr val="tx1"/>
                </a:solidFill>
                <a:latin typeface="Tahoma" pitchFamily="34" charset="0"/>
                <a:ea typeface="+mn-ea"/>
                <a:cs typeface="+mn-cs"/>
              </a:defRPr>
            </a:lvl4pPr>
            <a:lvl5pPr marL="1828800" algn="l" rtl="0" fontAlgn="base">
              <a:spcBef>
                <a:spcPct val="0"/>
              </a:spcBef>
              <a:spcAft>
                <a:spcPct val="0"/>
              </a:spcAft>
              <a:defRPr sz="1000" kern="1200">
                <a:solidFill>
                  <a:schemeClr val="tx1"/>
                </a:solidFill>
                <a:latin typeface="Tahoma" pitchFamily="34" charset="0"/>
                <a:ea typeface="+mn-ea"/>
                <a:cs typeface="+mn-cs"/>
              </a:defRPr>
            </a:lvl5pPr>
            <a:lvl6pPr marL="2286000" algn="l" defTabSz="914400" rtl="0" eaLnBrk="1" latinLnBrk="0" hangingPunct="1">
              <a:defRPr sz="1000" kern="1200">
                <a:solidFill>
                  <a:schemeClr val="tx1"/>
                </a:solidFill>
                <a:latin typeface="Tahoma" pitchFamily="34" charset="0"/>
                <a:ea typeface="+mn-ea"/>
                <a:cs typeface="+mn-cs"/>
              </a:defRPr>
            </a:lvl6pPr>
            <a:lvl7pPr marL="2743200" algn="l" defTabSz="914400" rtl="0" eaLnBrk="1" latinLnBrk="0" hangingPunct="1">
              <a:defRPr sz="1000" kern="1200">
                <a:solidFill>
                  <a:schemeClr val="tx1"/>
                </a:solidFill>
                <a:latin typeface="Tahoma" pitchFamily="34" charset="0"/>
                <a:ea typeface="+mn-ea"/>
                <a:cs typeface="+mn-cs"/>
              </a:defRPr>
            </a:lvl7pPr>
            <a:lvl8pPr marL="3200400" algn="l" defTabSz="914400" rtl="0" eaLnBrk="1" latinLnBrk="0" hangingPunct="1">
              <a:defRPr sz="1000" kern="1200">
                <a:solidFill>
                  <a:schemeClr val="tx1"/>
                </a:solidFill>
                <a:latin typeface="Tahoma" pitchFamily="34" charset="0"/>
                <a:ea typeface="+mn-ea"/>
                <a:cs typeface="+mn-cs"/>
              </a:defRPr>
            </a:lvl8pPr>
            <a:lvl9pPr marL="3657600" algn="l" defTabSz="914400" rtl="0" eaLnBrk="1" latinLnBrk="0" hangingPunct="1">
              <a:defRPr sz="1000" kern="1200">
                <a:solidFill>
                  <a:schemeClr val="tx1"/>
                </a:solidFill>
                <a:latin typeface="Tahoma" pitchFamily="34" charset="0"/>
                <a:ea typeface="+mn-ea"/>
                <a:cs typeface="+mn-cs"/>
              </a:defRPr>
            </a:lvl9pPr>
          </a:lstStyle>
          <a:p>
            <a:pPr algn="r"/>
            <a:fld id="{FE701388-28A9-4998-AF2F-B122045BD07D}" type="slidenum">
              <a:rPr lang="it-IT" sz="1000" b="0" smtClean="0">
                <a:solidFill>
                  <a:srgbClr val="1D3D90"/>
                </a:solidFill>
                <a:latin typeface="Arial" panose="020B0604020202020204" pitchFamily="34" charset="0"/>
                <a:cs typeface="Arial" panose="020B0604020202020204" pitchFamily="34" charset="0"/>
              </a:rPr>
              <a:pPr algn="r"/>
              <a:t>‹#›</a:t>
            </a:fld>
            <a:r>
              <a:rPr lang="it-IT" sz="1000" b="1">
                <a:solidFill>
                  <a:srgbClr val="1D3D9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39127673"/>
      </p:ext>
    </p:extLst>
  </p:cSld>
  <p:clrMapOvr>
    <a:masterClrMapping/>
  </p:clrMapOvr>
  <mc:AlternateContent xmlns:mc="http://schemas.openxmlformats.org/markup-compatibility/2006" xmlns:p14="http://schemas.microsoft.com/office/powerpoint/2010/main">
    <mc:Choice Requires="p14">
      <p:transition spd="slow" p14:dur="1500">
        <p14:doors dir="vert"/>
      </p:transition>
    </mc:Choice>
    <mc:Fallback xmlns="">
      <p:transition spd="slow">
        <p:fade/>
      </p:transition>
    </mc:Fallback>
  </mc:AlternateContent>
  <p:extLst>
    <p:ext uri="{DCECCB84-F9BA-43D5-87BE-67443E8EF086}">
      <p15:sldGuideLst xmlns:p15="http://schemas.microsoft.com/office/powerpoint/2012/main">
        <p15:guide id="1" pos="279">
          <p15:clr>
            <a:srgbClr val="FBAE40"/>
          </p15:clr>
        </p15:guide>
        <p15:guide id="2" orient="horz" pos="4020">
          <p15:clr>
            <a:srgbClr val="FBAE40"/>
          </p15:clr>
        </p15:guide>
        <p15:guide id="3" orient="horz" pos="187">
          <p15:clr>
            <a:srgbClr val="FBAE40"/>
          </p15:clr>
        </p15:guide>
        <p15:guide id="4" pos="7333">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72525"/>
      </p:ext>
    </p:extLst>
  </p:cSld>
  <p:clrMap bg1="lt1" tx1="dk1" bg2="lt2" tx2="dk2" accent1="accent1" accent2="accent2" accent3="accent3" accent4="accent4" accent5="accent5" accent6="accent6" hlink="hlink" folHlink="folHlink"/>
  <p:sldLayoutIdLst>
    <p:sldLayoutId id="2147483687" r:id="rId1"/>
    <p:sldLayoutId id="2147483690" r:id="rId2"/>
    <p:sldLayoutId id="2147483683" r:id="rId3"/>
    <p:sldLayoutId id="2147483688" r:id="rId4"/>
    <p:sldLayoutId id="2147483679" r:id="rId5"/>
    <p:sldLayoutId id="2147483689" r:id="rId6"/>
    <p:sldLayoutId id="2147483686" r:id="rId7"/>
    <p:sldLayoutId id="2147483696" r:id="rId8"/>
    <p:sldLayoutId id="2147483697" r:id="rId9"/>
    <p:sldLayoutId id="2147483722" r:id="rId10"/>
    <p:sldLayoutId id="214748372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7" name="Gruppo 16">
            <a:extLst>
              <a:ext uri="{FF2B5EF4-FFF2-40B4-BE49-F238E27FC236}">
                <a16:creationId xmlns:a16="http://schemas.microsoft.com/office/drawing/2014/main" id="{C1E8B332-798E-F048-D81B-8C4F9C1748F6}"/>
              </a:ext>
            </a:extLst>
          </p:cNvPr>
          <p:cNvGrpSpPr/>
          <p:nvPr userDrawn="1"/>
        </p:nvGrpSpPr>
        <p:grpSpPr>
          <a:xfrm>
            <a:off x="-1543642" y="496142"/>
            <a:ext cx="1029563" cy="761877"/>
            <a:chOff x="-3577969" y="475040"/>
            <a:chExt cx="1029563" cy="761877"/>
          </a:xfrm>
        </p:grpSpPr>
        <p:sp>
          <p:nvSpPr>
            <p:cNvPr id="4" name="Rettangolo 3">
              <a:extLst>
                <a:ext uri="{FF2B5EF4-FFF2-40B4-BE49-F238E27FC236}">
                  <a16:creationId xmlns:a16="http://schemas.microsoft.com/office/drawing/2014/main" id="{AA2A7C95-0F0A-8AFF-49D5-9A8BD118DB87}"/>
                </a:ext>
              </a:extLst>
            </p:cNvPr>
            <p:cNvSpPr/>
            <p:nvPr userDrawn="1"/>
          </p:nvSpPr>
          <p:spPr>
            <a:xfrm>
              <a:off x="-3577969" y="475040"/>
              <a:ext cx="1029563" cy="761877"/>
            </a:xfrm>
            <a:prstGeom prst="rect">
              <a:avLst/>
            </a:prstGeom>
            <a:solidFill>
              <a:srgbClr val="0644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a:extLst>
                <a:ext uri="{FF2B5EF4-FFF2-40B4-BE49-F238E27FC236}">
                  <a16:creationId xmlns:a16="http://schemas.microsoft.com/office/drawing/2014/main" id="{C8E67BF8-A185-4B83-D3D7-1BA0B9A75FA6}"/>
                </a:ext>
              </a:extLst>
            </p:cNvPr>
            <p:cNvSpPr txBox="1"/>
            <p:nvPr userDrawn="1"/>
          </p:nvSpPr>
          <p:spPr>
            <a:xfrm>
              <a:off x="-3559479" y="481589"/>
              <a:ext cx="1009650" cy="246221"/>
            </a:xfrm>
            <a:prstGeom prst="rect">
              <a:avLst/>
            </a:prstGeom>
            <a:noFill/>
          </p:spPr>
          <p:txBody>
            <a:bodyPr wrap="square">
              <a:spAutoFit/>
            </a:bodyPr>
            <a:lstStyle/>
            <a:p>
              <a:r>
                <a:rPr lang="it-IT" sz="1000">
                  <a:solidFill>
                    <a:schemeClr val="bg2"/>
                  </a:solidFill>
                </a:rPr>
                <a:t>#0033A1</a:t>
              </a:r>
            </a:p>
          </p:txBody>
        </p:sp>
      </p:grpSp>
      <p:grpSp>
        <p:nvGrpSpPr>
          <p:cNvPr id="18" name="Gruppo 17">
            <a:extLst>
              <a:ext uri="{FF2B5EF4-FFF2-40B4-BE49-F238E27FC236}">
                <a16:creationId xmlns:a16="http://schemas.microsoft.com/office/drawing/2014/main" id="{CC77BA89-2984-018D-9B0F-3D8689D4ABA0}"/>
              </a:ext>
            </a:extLst>
          </p:cNvPr>
          <p:cNvGrpSpPr/>
          <p:nvPr userDrawn="1"/>
        </p:nvGrpSpPr>
        <p:grpSpPr>
          <a:xfrm>
            <a:off x="-1543642" y="1302362"/>
            <a:ext cx="1114576" cy="761877"/>
            <a:chOff x="-2464255" y="475040"/>
            <a:chExt cx="1114576" cy="761877"/>
          </a:xfrm>
        </p:grpSpPr>
        <p:sp>
          <p:nvSpPr>
            <p:cNvPr id="8" name="Rettangolo 7">
              <a:extLst>
                <a:ext uri="{FF2B5EF4-FFF2-40B4-BE49-F238E27FC236}">
                  <a16:creationId xmlns:a16="http://schemas.microsoft.com/office/drawing/2014/main" id="{2C0E12E5-44DC-8789-445F-6B5589C0D672}"/>
                </a:ext>
              </a:extLst>
            </p:cNvPr>
            <p:cNvSpPr/>
            <p:nvPr userDrawn="1"/>
          </p:nvSpPr>
          <p:spPr>
            <a:xfrm>
              <a:off x="-2464255" y="475040"/>
              <a:ext cx="1029563" cy="761877"/>
            </a:xfrm>
            <a:prstGeom prst="rect">
              <a:avLst/>
            </a:prstGeom>
            <a:solidFill>
              <a:srgbClr val="006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a:extLst>
                <a:ext uri="{FF2B5EF4-FFF2-40B4-BE49-F238E27FC236}">
                  <a16:creationId xmlns:a16="http://schemas.microsoft.com/office/drawing/2014/main" id="{8D30A4D5-4F01-698A-3FD6-23B042FF4456}"/>
                </a:ext>
              </a:extLst>
            </p:cNvPr>
            <p:cNvSpPr txBox="1"/>
            <p:nvPr userDrawn="1"/>
          </p:nvSpPr>
          <p:spPr>
            <a:xfrm>
              <a:off x="-2454579" y="481589"/>
              <a:ext cx="1104900" cy="246221"/>
            </a:xfrm>
            <a:prstGeom prst="rect">
              <a:avLst/>
            </a:prstGeom>
            <a:noFill/>
          </p:spPr>
          <p:txBody>
            <a:bodyPr wrap="square">
              <a:spAutoFit/>
            </a:bodyPr>
            <a:lstStyle/>
            <a:p>
              <a:r>
                <a:rPr lang="it-IT" sz="1000">
                  <a:solidFill>
                    <a:schemeClr val="bg2"/>
                  </a:solidFill>
                </a:rPr>
                <a:t>#006CB4</a:t>
              </a:r>
            </a:p>
          </p:txBody>
        </p:sp>
      </p:grpSp>
      <p:grpSp>
        <p:nvGrpSpPr>
          <p:cNvPr id="19" name="Gruppo 18">
            <a:extLst>
              <a:ext uri="{FF2B5EF4-FFF2-40B4-BE49-F238E27FC236}">
                <a16:creationId xmlns:a16="http://schemas.microsoft.com/office/drawing/2014/main" id="{D5ECB91E-6B82-C505-D9AA-F2871D22CC0B}"/>
              </a:ext>
            </a:extLst>
          </p:cNvPr>
          <p:cNvGrpSpPr/>
          <p:nvPr userDrawn="1"/>
        </p:nvGrpSpPr>
        <p:grpSpPr>
          <a:xfrm>
            <a:off x="-1543642" y="2108582"/>
            <a:ext cx="1105763" cy="761877"/>
            <a:chOff x="-1350542" y="475040"/>
            <a:chExt cx="1105763" cy="761877"/>
          </a:xfrm>
        </p:grpSpPr>
        <p:sp>
          <p:nvSpPr>
            <p:cNvPr id="6" name="Rettangolo 5">
              <a:extLst>
                <a:ext uri="{FF2B5EF4-FFF2-40B4-BE49-F238E27FC236}">
                  <a16:creationId xmlns:a16="http://schemas.microsoft.com/office/drawing/2014/main" id="{15A91474-A554-5399-F370-17F1510C9AF3}"/>
                </a:ext>
              </a:extLst>
            </p:cNvPr>
            <p:cNvSpPr/>
            <p:nvPr userDrawn="1"/>
          </p:nvSpPr>
          <p:spPr>
            <a:xfrm>
              <a:off x="-1350542" y="475040"/>
              <a:ext cx="1029563" cy="761877"/>
            </a:xfrm>
            <a:prstGeom prst="rect">
              <a:avLst/>
            </a:prstGeom>
            <a:solidFill>
              <a:srgbClr val="00A7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a:extLst>
                <a:ext uri="{FF2B5EF4-FFF2-40B4-BE49-F238E27FC236}">
                  <a16:creationId xmlns:a16="http://schemas.microsoft.com/office/drawing/2014/main" id="{FBD15105-1749-4D8A-D0C4-0A62D407892E}"/>
                </a:ext>
              </a:extLst>
            </p:cNvPr>
            <p:cNvSpPr txBox="1"/>
            <p:nvPr userDrawn="1"/>
          </p:nvSpPr>
          <p:spPr>
            <a:xfrm>
              <a:off x="-1349679" y="481589"/>
              <a:ext cx="1104900" cy="246221"/>
            </a:xfrm>
            <a:prstGeom prst="rect">
              <a:avLst/>
            </a:prstGeom>
            <a:noFill/>
          </p:spPr>
          <p:txBody>
            <a:bodyPr wrap="square">
              <a:spAutoFit/>
            </a:bodyPr>
            <a:lstStyle/>
            <a:p>
              <a:r>
                <a:rPr lang="pt-BR" sz="1000">
                  <a:solidFill>
                    <a:schemeClr val="bg2"/>
                  </a:solidFill>
                </a:rPr>
                <a:t>#00A7E1</a:t>
              </a:r>
              <a:endParaRPr lang="it-IT" sz="1000">
                <a:solidFill>
                  <a:schemeClr val="bg2"/>
                </a:solidFill>
              </a:endParaRPr>
            </a:p>
          </p:txBody>
        </p:sp>
      </p:grpSp>
      <p:grpSp>
        <p:nvGrpSpPr>
          <p:cNvPr id="21" name="Gruppo 20">
            <a:extLst>
              <a:ext uri="{FF2B5EF4-FFF2-40B4-BE49-F238E27FC236}">
                <a16:creationId xmlns:a16="http://schemas.microsoft.com/office/drawing/2014/main" id="{40FE4B0E-E2BD-A2AF-19E0-6D22F8FC597C}"/>
              </a:ext>
            </a:extLst>
          </p:cNvPr>
          <p:cNvGrpSpPr/>
          <p:nvPr userDrawn="1"/>
        </p:nvGrpSpPr>
        <p:grpSpPr>
          <a:xfrm>
            <a:off x="-1543642" y="3721022"/>
            <a:ext cx="1029563" cy="765072"/>
            <a:chOff x="-2464255" y="1310834"/>
            <a:chExt cx="1029563" cy="765072"/>
          </a:xfrm>
        </p:grpSpPr>
        <p:sp>
          <p:nvSpPr>
            <p:cNvPr id="3" name="Rettangolo 2">
              <a:extLst>
                <a:ext uri="{FF2B5EF4-FFF2-40B4-BE49-F238E27FC236}">
                  <a16:creationId xmlns:a16="http://schemas.microsoft.com/office/drawing/2014/main" id="{E8FC8119-90D6-337A-6B8A-1A92490DE11A}"/>
                </a:ext>
              </a:extLst>
            </p:cNvPr>
            <p:cNvSpPr/>
            <p:nvPr userDrawn="1"/>
          </p:nvSpPr>
          <p:spPr>
            <a:xfrm>
              <a:off x="-2464255" y="1314029"/>
              <a:ext cx="1029563" cy="761877"/>
            </a:xfrm>
            <a:prstGeom prst="rect">
              <a:avLst/>
            </a:prstGeom>
            <a:solidFill>
              <a:srgbClr val="A7D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a:extLst>
                <a:ext uri="{FF2B5EF4-FFF2-40B4-BE49-F238E27FC236}">
                  <a16:creationId xmlns:a16="http://schemas.microsoft.com/office/drawing/2014/main" id="{1F4B3678-C6EF-E32D-DD69-306216BC58D3}"/>
                </a:ext>
              </a:extLst>
            </p:cNvPr>
            <p:cNvSpPr txBox="1"/>
            <p:nvPr userDrawn="1"/>
          </p:nvSpPr>
          <p:spPr>
            <a:xfrm>
              <a:off x="-2463543" y="1310834"/>
              <a:ext cx="1009650" cy="246221"/>
            </a:xfrm>
            <a:prstGeom prst="rect">
              <a:avLst/>
            </a:prstGeom>
            <a:noFill/>
          </p:spPr>
          <p:txBody>
            <a:bodyPr wrap="square">
              <a:spAutoFit/>
            </a:bodyPr>
            <a:lstStyle/>
            <a:p>
              <a:r>
                <a:rPr lang="pt-BR" sz="1000">
                  <a:solidFill>
                    <a:schemeClr val="bg2"/>
                  </a:solidFill>
                </a:rPr>
                <a:t>#A7D3BA</a:t>
              </a:r>
              <a:endParaRPr lang="it-IT" sz="1000">
                <a:solidFill>
                  <a:schemeClr val="bg2"/>
                </a:solidFill>
              </a:endParaRPr>
            </a:p>
          </p:txBody>
        </p:sp>
      </p:grpSp>
      <p:grpSp>
        <p:nvGrpSpPr>
          <p:cNvPr id="20" name="Gruppo 19">
            <a:extLst>
              <a:ext uri="{FF2B5EF4-FFF2-40B4-BE49-F238E27FC236}">
                <a16:creationId xmlns:a16="http://schemas.microsoft.com/office/drawing/2014/main" id="{9B155F35-178D-9A46-9741-97313D516185}"/>
              </a:ext>
            </a:extLst>
          </p:cNvPr>
          <p:cNvGrpSpPr/>
          <p:nvPr userDrawn="1"/>
        </p:nvGrpSpPr>
        <p:grpSpPr>
          <a:xfrm>
            <a:off x="-1543642" y="2914802"/>
            <a:ext cx="1039907" cy="761877"/>
            <a:chOff x="-3577969" y="1320753"/>
            <a:chExt cx="1039907" cy="761877"/>
          </a:xfrm>
        </p:grpSpPr>
        <p:sp>
          <p:nvSpPr>
            <p:cNvPr id="5" name="Rettangolo 4">
              <a:extLst>
                <a:ext uri="{FF2B5EF4-FFF2-40B4-BE49-F238E27FC236}">
                  <a16:creationId xmlns:a16="http://schemas.microsoft.com/office/drawing/2014/main" id="{35AD3703-7854-E36C-5E57-BD5D857C8D7F}"/>
                </a:ext>
              </a:extLst>
            </p:cNvPr>
            <p:cNvSpPr/>
            <p:nvPr userDrawn="1"/>
          </p:nvSpPr>
          <p:spPr>
            <a:xfrm>
              <a:off x="-3577969" y="1320753"/>
              <a:ext cx="1029563" cy="761877"/>
            </a:xfrm>
            <a:prstGeom prst="rect">
              <a:avLst/>
            </a:prstGeom>
            <a:solidFill>
              <a:srgbClr val="56A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a:extLst>
                <a:ext uri="{FF2B5EF4-FFF2-40B4-BE49-F238E27FC236}">
                  <a16:creationId xmlns:a16="http://schemas.microsoft.com/office/drawing/2014/main" id="{581FEEBE-F32D-E174-A741-7EB33F77278F}"/>
                </a:ext>
              </a:extLst>
            </p:cNvPr>
            <p:cNvSpPr txBox="1"/>
            <p:nvPr userDrawn="1"/>
          </p:nvSpPr>
          <p:spPr>
            <a:xfrm>
              <a:off x="-3547712" y="1327083"/>
              <a:ext cx="1009650" cy="246221"/>
            </a:xfrm>
            <a:prstGeom prst="rect">
              <a:avLst/>
            </a:prstGeom>
            <a:noFill/>
          </p:spPr>
          <p:txBody>
            <a:bodyPr wrap="square">
              <a:spAutoFit/>
            </a:bodyPr>
            <a:lstStyle/>
            <a:p>
              <a:r>
                <a:rPr lang="nl-NL" sz="1000">
                  <a:solidFill>
                    <a:schemeClr val="bg2"/>
                  </a:solidFill>
                </a:rPr>
                <a:t>#56AA81</a:t>
              </a:r>
              <a:endParaRPr lang="it-IT" sz="1000">
                <a:solidFill>
                  <a:schemeClr val="bg2"/>
                </a:solidFill>
              </a:endParaRPr>
            </a:p>
          </p:txBody>
        </p:sp>
      </p:grpSp>
      <p:grpSp>
        <p:nvGrpSpPr>
          <p:cNvPr id="22" name="Gruppo 21">
            <a:extLst>
              <a:ext uri="{FF2B5EF4-FFF2-40B4-BE49-F238E27FC236}">
                <a16:creationId xmlns:a16="http://schemas.microsoft.com/office/drawing/2014/main" id="{BF94FA6E-B4F9-245A-C552-4CF7BF3B3AC1}"/>
              </a:ext>
            </a:extLst>
          </p:cNvPr>
          <p:cNvGrpSpPr/>
          <p:nvPr userDrawn="1"/>
        </p:nvGrpSpPr>
        <p:grpSpPr>
          <a:xfrm>
            <a:off x="-1543642" y="4530437"/>
            <a:ext cx="1029563" cy="765072"/>
            <a:chOff x="-3577969" y="2155758"/>
            <a:chExt cx="1029563" cy="765072"/>
          </a:xfrm>
        </p:grpSpPr>
        <p:sp>
          <p:nvSpPr>
            <p:cNvPr id="13" name="Rettangolo 12">
              <a:extLst>
                <a:ext uri="{FF2B5EF4-FFF2-40B4-BE49-F238E27FC236}">
                  <a16:creationId xmlns:a16="http://schemas.microsoft.com/office/drawing/2014/main" id="{8309C441-8E67-727E-2B06-957088B8BD44}"/>
                </a:ext>
              </a:extLst>
            </p:cNvPr>
            <p:cNvSpPr/>
            <p:nvPr userDrawn="1"/>
          </p:nvSpPr>
          <p:spPr>
            <a:xfrm>
              <a:off x="-3577969" y="2158953"/>
              <a:ext cx="1029563" cy="761877"/>
            </a:xfrm>
            <a:prstGeom prst="rect">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CasellaDiTesto 13">
              <a:extLst>
                <a:ext uri="{FF2B5EF4-FFF2-40B4-BE49-F238E27FC236}">
                  <a16:creationId xmlns:a16="http://schemas.microsoft.com/office/drawing/2014/main" id="{54C194AC-C320-61F9-6167-15D6D8BF9AAB}"/>
                </a:ext>
              </a:extLst>
            </p:cNvPr>
            <p:cNvSpPr txBox="1"/>
            <p:nvPr userDrawn="1"/>
          </p:nvSpPr>
          <p:spPr>
            <a:xfrm>
              <a:off x="-3568443" y="2155758"/>
              <a:ext cx="1009650" cy="246221"/>
            </a:xfrm>
            <a:prstGeom prst="rect">
              <a:avLst/>
            </a:prstGeom>
            <a:noFill/>
          </p:spPr>
          <p:txBody>
            <a:bodyPr wrap="square">
              <a:spAutoFit/>
            </a:bodyPr>
            <a:lstStyle/>
            <a:p>
              <a:r>
                <a:rPr lang="pt-BR" sz="1000">
                  <a:solidFill>
                    <a:schemeClr val="bg2"/>
                  </a:solidFill>
                </a:rPr>
                <a:t>#58595b</a:t>
              </a:r>
              <a:endParaRPr lang="it-IT" sz="1000">
                <a:solidFill>
                  <a:schemeClr val="bg2"/>
                </a:solidFill>
              </a:endParaRPr>
            </a:p>
          </p:txBody>
        </p:sp>
      </p:grpSp>
      <p:grpSp>
        <p:nvGrpSpPr>
          <p:cNvPr id="23" name="Gruppo 22">
            <a:extLst>
              <a:ext uri="{FF2B5EF4-FFF2-40B4-BE49-F238E27FC236}">
                <a16:creationId xmlns:a16="http://schemas.microsoft.com/office/drawing/2014/main" id="{7D00DA0A-FB23-FA5B-EF70-5222B4EFE4F4}"/>
              </a:ext>
            </a:extLst>
          </p:cNvPr>
          <p:cNvGrpSpPr/>
          <p:nvPr userDrawn="1"/>
        </p:nvGrpSpPr>
        <p:grpSpPr>
          <a:xfrm>
            <a:off x="-1557710" y="5339851"/>
            <a:ext cx="1046781" cy="765072"/>
            <a:chOff x="-2481473" y="2153517"/>
            <a:chExt cx="1046781" cy="765072"/>
          </a:xfrm>
        </p:grpSpPr>
        <p:sp>
          <p:nvSpPr>
            <p:cNvPr id="15" name="Rettangolo 14">
              <a:extLst>
                <a:ext uri="{FF2B5EF4-FFF2-40B4-BE49-F238E27FC236}">
                  <a16:creationId xmlns:a16="http://schemas.microsoft.com/office/drawing/2014/main" id="{2BD95C6C-5E35-062E-B014-B1C904437022}"/>
                </a:ext>
              </a:extLst>
            </p:cNvPr>
            <p:cNvSpPr/>
            <p:nvPr userDrawn="1"/>
          </p:nvSpPr>
          <p:spPr>
            <a:xfrm>
              <a:off x="-2464255" y="2156712"/>
              <a:ext cx="1029563" cy="761877"/>
            </a:xfrm>
            <a:prstGeom prst="rect">
              <a:avLst/>
            </a:prstGeom>
            <a:solidFill>
              <a:srgbClr val="CE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CasellaDiTesto 15">
              <a:extLst>
                <a:ext uri="{FF2B5EF4-FFF2-40B4-BE49-F238E27FC236}">
                  <a16:creationId xmlns:a16="http://schemas.microsoft.com/office/drawing/2014/main" id="{2FD52EB9-D7B7-24AE-1784-EA4DFF063A98}"/>
                </a:ext>
              </a:extLst>
            </p:cNvPr>
            <p:cNvSpPr txBox="1"/>
            <p:nvPr userDrawn="1"/>
          </p:nvSpPr>
          <p:spPr>
            <a:xfrm>
              <a:off x="-2481473" y="2153517"/>
              <a:ext cx="1009650" cy="246221"/>
            </a:xfrm>
            <a:prstGeom prst="rect">
              <a:avLst/>
            </a:prstGeom>
            <a:noFill/>
          </p:spPr>
          <p:txBody>
            <a:bodyPr wrap="square">
              <a:spAutoFit/>
            </a:bodyPr>
            <a:lstStyle/>
            <a:p>
              <a:r>
                <a:rPr lang="pt-BR" sz="1000">
                  <a:solidFill>
                    <a:schemeClr val="bg2"/>
                  </a:solidFill>
                </a:rPr>
                <a:t>#cecdcd</a:t>
              </a:r>
              <a:endParaRPr lang="it-IT" sz="1000">
                <a:solidFill>
                  <a:schemeClr val="bg2"/>
                </a:solidFill>
              </a:endParaRPr>
            </a:p>
          </p:txBody>
        </p:sp>
      </p:grpSp>
    </p:spTree>
    <p:extLst>
      <p:ext uri="{BB962C8B-B14F-4D97-AF65-F5344CB8AC3E}">
        <p14:creationId xmlns:p14="http://schemas.microsoft.com/office/powerpoint/2010/main" val="95124006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7" r:id="rId8"/>
    <p:sldLayoutId id="214748370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7740520"/>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hyperlink" Target="https://www.gse.it/documenti_site/Documenti%20GSE/Servizi%20per%20te/Attuazione%20misure%20PNRR/Sviluppo%20agrivoltaico/Regole%20e%20procedure/Regole%20Operative%20DM%20Agrivoltaico.pdf" TargetMode="External"/><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hyperlink" Target="https://www.gse.it/documenti_site/Documenti%20GSE/Servizi%20per%20te/Attuazione%20misure%20PNRR/Sviluppo%20agrivoltaico/Graduatoria%201/Graduatoria_DM%20Agrivoltaico%20Bando_Riepilogo.pdf" TargetMode="External"/><Relationship Id="rId4" Type="http://schemas.openxmlformats.org/officeDocument/2006/relationships/hyperlink" Target="https://www.gse.it/servizi-per-te/news/pnrr-sviluppo-agrivoltaico-pubblicata-la-graduatoria-della-procedura-competitiva"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142936-9E0B-AF08-D094-BC42410381E9}"/>
            </a:ext>
          </a:extLst>
        </p:cNvPr>
        <p:cNvGrpSpPr/>
        <p:nvPr/>
      </p:nvGrpSpPr>
      <p:grpSpPr>
        <a:xfrm>
          <a:off x="0" y="0"/>
          <a:ext cx="0" cy="0"/>
          <a:chOff x="0" y="0"/>
          <a:chExt cx="0" cy="0"/>
        </a:xfrm>
      </p:grpSpPr>
      <p:sp>
        <p:nvSpPr>
          <p:cNvPr id="2" name="CasellaDiTesto 1">
            <a:extLst>
              <a:ext uri="{FF2B5EF4-FFF2-40B4-BE49-F238E27FC236}">
                <a16:creationId xmlns:a16="http://schemas.microsoft.com/office/drawing/2014/main" id="{D52917CF-0E52-C49A-771B-D7F1A4996104}"/>
              </a:ext>
            </a:extLst>
          </p:cNvPr>
          <p:cNvSpPr txBox="1"/>
          <p:nvPr/>
        </p:nvSpPr>
        <p:spPr>
          <a:xfrm>
            <a:off x="846893" y="2325890"/>
            <a:ext cx="9977051" cy="1323439"/>
          </a:xfrm>
          <a:prstGeom prst="rect">
            <a:avLst/>
          </a:prstGeom>
          <a:noFill/>
        </p:spPr>
        <p:txBody>
          <a:bodyPr wrap="square" rtlCol="0">
            <a:spAutoFit/>
          </a:bodyPr>
          <a:lstStyle/>
          <a:p>
            <a:r>
              <a:rPr kumimoji="0" lang="it-IT" sz="4000" b="1" i="0" u="none" strike="noStrike" kern="1200" cap="none" spc="0" normalizeH="0" baseline="0" noProof="0" dirty="0">
                <a:ln>
                  <a:noFill/>
                </a:ln>
                <a:solidFill>
                  <a:srgbClr val="006CB4"/>
                </a:solidFill>
                <a:effectLst/>
                <a:uLnTx/>
                <a:uFillTx/>
                <a:latin typeface="Arial"/>
                <a:ea typeface="+mn-ea"/>
                <a:cs typeface="+mn-cs"/>
              </a:rPr>
              <a:t>Il fotovoltaico in agricoltura. Quadro di riferimento, criticità e opportunità.</a:t>
            </a:r>
            <a:endParaRPr lang="it-IT" sz="3600" b="1" dirty="0">
              <a:solidFill>
                <a:srgbClr val="006CB4"/>
              </a:solidFill>
              <a:latin typeface="Arial" panose="020B0604020202020204" pitchFamily="34" charset="0"/>
              <a:cs typeface="Arial" panose="020B0604020202020204" pitchFamily="34" charset="0"/>
            </a:endParaRPr>
          </a:p>
        </p:txBody>
      </p:sp>
      <p:sp>
        <p:nvSpPr>
          <p:cNvPr id="3" name="CasellaDiTesto 2">
            <a:extLst>
              <a:ext uri="{FF2B5EF4-FFF2-40B4-BE49-F238E27FC236}">
                <a16:creationId xmlns:a16="http://schemas.microsoft.com/office/drawing/2014/main" id="{C15C2F27-5A71-194A-38E4-70D15E802725}"/>
              </a:ext>
            </a:extLst>
          </p:cNvPr>
          <p:cNvSpPr txBox="1"/>
          <p:nvPr/>
        </p:nvSpPr>
        <p:spPr>
          <a:xfrm>
            <a:off x="846893" y="4168264"/>
            <a:ext cx="8243751" cy="369332"/>
          </a:xfrm>
          <a:prstGeom prst="rect">
            <a:avLst/>
          </a:prstGeom>
          <a:noFill/>
        </p:spPr>
        <p:txBody>
          <a:bodyPr wrap="square" rtlCol="0">
            <a:spAutoFit/>
          </a:bodyPr>
          <a:lstStyle/>
          <a:p>
            <a:r>
              <a:rPr lang="it-IT" b="1" dirty="0">
                <a:solidFill>
                  <a:srgbClr val="064487"/>
                </a:solidFill>
              </a:rPr>
              <a:t>Sara Aurora Pellizzari </a:t>
            </a:r>
            <a:r>
              <a:rPr lang="it-IT" dirty="0">
                <a:solidFill>
                  <a:srgbClr val="002D74"/>
                </a:solidFill>
                <a:latin typeface="Arial" panose="020B0604020202020204" pitchFamily="34" charset="0"/>
              </a:rPr>
              <a:t>- Area Affari Normativi e Regolatori EF</a:t>
            </a:r>
            <a:endParaRPr lang="it-IT" dirty="0">
              <a:solidFill>
                <a:srgbClr val="064487"/>
              </a:solidFill>
            </a:endParaRPr>
          </a:p>
        </p:txBody>
      </p:sp>
    </p:spTree>
    <p:extLst>
      <p:ext uri="{BB962C8B-B14F-4D97-AF65-F5344CB8AC3E}">
        <p14:creationId xmlns:p14="http://schemas.microsoft.com/office/powerpoint/2010/main" val="6787033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20BF64-3432-9D70-4EDF-FDE513E7393D}"/>
            </a:ext>
          </a:extLst>
        </p:cNvPr>
        <p:cNvGrpSpPr/>
        <p:nvPr/>
      </p:nvGrpSpPr>
      <p:grpSpPr>
        <a:xfrm>
          <a:off x="0" y="0"/>
          <a:ext cx="0" cy="0"/>
          <a:chOff x="0" y="0"/>
          <a:chExt cx="0" cy="0"/>
        </a:xfrm>
      </p:grpSpPr>
      <p:sp>
        <p:nvSpPr>
          <p:cNvPr id="6" name="CasellaDiTesto 5">
            <a:extLst>
              <a:ext uri="{FF2B5EF4-FFF2-40B4-BE49-F238E27FC236}">
                <a16:creationId xmlns:a16="http://schemas.microsoft.com/office/drawing/2014/main" id="{FEF5CA17-0283-1256-73B2-C19CE29B8481}"/>
              </a:ext>
            </a:extLst>
          </p:cNvPr>
          <p:cNvSpPr txBox="1"/>
          <p:nvPr/>
        </p:nvSpPr>
        <p:spPr>
          <a:xfrm>
            <a:off x="360459" y="1399786"/>
            <a:ext cx="11265485" cy="5174750"/>
          </a:xfrm>
          <a:prstGeom prst="rect">
            <a:avLst/>
          </a:prstGeom>
          <a:noFill/>
        </p:spPr>
        <p:txBody>
          <a:bodyPr wrap="square" rtlCol="0">
            <a:spAutoFit/>
          </a:bodyPr>
          <a:lstStyle/>
          <a:p>
            <a:pPr marL="285750" indent="-285750" algn="just">
              <a:lnSpc>
                <a:spcPct val="110000"/>
              </a:lnSpc>
              <a:spcBef>
                <a:spcPts val="600"/>
              </a:spcBef>
              <a:buFont typeface="Arial" panose="020B0604020202020204" pitchFamily="34" charset="0"/>
              <a:buChar char="•"/>
            </a:pPr>
            <a:r>
              <a:rPr lang="it-IT" dirty="0">
                <a:solidFill>
                  <a:srgbClr val="002D74"/>
                </a:solidFill>
              </a:rPr>
              <a:t>Per quanto concerne gli schemi di sostegno, è stato adottato il 22 dicembre 2023 </a:t>
            </a:r>
            <a:r>
              <a:rPr lang="it-IT" b="1" dirty="0">
                <a:solidFill>
                  <a:srgbClr val="002D74"/>
                </a:solidFill>
              </a:rPr>
              <a:t>il </a:t>
            </a:r>
            <a:r>
              <a:rPr lang="it-IT" b="1" dirty="0">
                <a:solidFill>
                  <a:srgbClr val="0070C0"/>
                </a:solidFill>
              </a:rPr>
              <a:t>DM </a:t>
            </a:r>
            <a:r>
              <a:rPr lang="it-IT" b="1" dirty="0" err="1">
                <a:solidFill>
                  <a:srgbClr val="0070C0"/>
                </a:solidFill>
              </a:rPr>
              <a:t>Agrivoltaico</a:t>
            </a:r>
            <a:r>
              <a:rPr lang="it-IT" b="1" dirty="0">
                <a:solidFill>
                  <a:srgbClr val="0070C0"/>
                </a:solidFill>
              </a:rPr>
              <a:t> Innovativo </a:t>
            </a:r>
            <a:r>
              <a:rPr lang="it-IT" dirty="0">
                <a:solidFill>
                  <a:srgbClr val="002D74"/>
                </a:solidFill>
              </a:rPr>
              <a:t>(entrato in vigore il 14.02.2024), che ha previsto l’erogazione di un </a:t>
            </a:r>
            <a:r>
              <a:rPr lang="it-IT" b="1" dirty="0">
                <a:solidFill>
                  <a:srgbClr val="002D74"/>
                </a:solidFill>
              </a:rPr>
              <a:t>contributo a fondo perduto, finanziato dal PNRR</a:t>
            </a:r>
            <a:r>
              <a:rPr lang="it-IT" dirty="0">
                <a:solidFill>
                  <a:srgbClr val="002D74"/>
                </a:solidFill>
              </a:rPr>
              <a:t>, nella misura massima del </a:t>
            </a:r>
            <a:r>
              <a:rPr lang="it-IT" b="1" dirty="0">
                <a:solidFill>
                  <a:srgbClr val="002D74"/>
                </a:solidFill>
              </a:rPr>
              <a:t>40%</a:t>
            </a:r>
            <a:r>
              <a:rPr lang="it-IT" dirty="0">
                <a:solidFill>
                  <a:srgbClr val="002D74"/>
                </a:solidFill>
              </a:rPr>
              <a:t> dei costi ammissibili, abbinato a una </a:t>
            </a:r>
            <a:r>
              <a:rPr lang="it-IT" b="1" dirty="0">
                <a:solidFill>
                  <a:srgbClr val="002D74"/>
                </a:solidFill>
              </a:rPr>
              <a:t>tariffa incentivante </a:t>
            </a:r>
            <a:r>
              <a:rPr lang="it-IT" dirty="0">
                <a:solidFill>
                  <a:srgbClr val="002D74"/>
                </a:solidFill>
              </a:rPr>
              <a:t>a valere sulla quota di energia elettrica netta immessa in rete per la realizzazione di sistemi </a:t>
            </a:r>
            <a:r>
              <a:rPr lang="it-IT" dirty="0" err="1">
                <a:solidFill>
                  <a:srgbClr val="002D74"/>
                </a:solidFill>
              </a:rPr>
              <a:t>agrivoltaici</a:t>
            </a:r>
            <a:r>
              <a:rPr lang="it-IT" dirty="0">
                <a:solidFill>
                  <a:srgbClr val="002D74"/>
                </a:solidFill>
              </a:rPr>
              <a:t> innovativi di natura sperimentale (per 20 anni). </a:t>
            </a:r>
          </a:p>
          <a:p>
            <a:pPr marL="285750" indent="-285750" algn="just">
              <a:lnSpc>
                <a:spcPct val="110000"/>
              </a:lnSpc>
              <a:spcBef>
                <a:spcPts val="600"/>
              </a:spcBef>
              <a:buFont typeface="Arial" panose="020B0604020202020204" pitchFamily="34" charset="0"/>
              <a:buChar char="•"/>
            </a:pPr>
            <a:r>
              <a:rPr lang="it-IT" dirty="0">
                <a:solidFill>
                  <a:srgbClr val="002D74"/>
                </a:solidFill>
              </a:rPr>
              <a:t>Le </a:t>
            </a:r>
            <a:r>
              <a:rPr lang="it-IT" b="1" dirty="0">
                <a:solidFill>
                  <a:srgbClr val="0070C0"/>
                </a:solidFill>
                <a:hlinkClick r:id="rId3">
                  <a:extLst>
                    <a:ext uri="{A12FA001-AC4F-418D-AE19-62706E023703}">
                      <ahyp:hlinkClr xmlns:ahyp="http://schemas.microsoft.com/office/drawing/2018/hyperlinkcolor" val="tx"/>
                    </a:ext>
                  </a:extLst>
                </a:hlinkClick>
              </a:rPr>
              <a:t>Istruzioni Operative </a:t>
            </a:r>
            <a:r>
              <a:rPr lang="it-IT" dirty="0">
                <a:solidFill>
                  <a:srgbClr val="002D74"/>
                </a:solidFill>
              </a:rPr>
              <a:t>sono state pubblicate a maggio 2024 e, dopo l’apertura dei bandi a giugno, le </a:t>
            </a:r>
            <a:r>
              <a:rPr lang="it-IT" dirty="0">
                <a:solidFill>
                  <a:srgbClr val="002D74"/>
                </a:solidFill>
                <a:hlinkClick r:id="rId4">
                  <a:extLst>
                    <a:ext uri="{A12FA001-AC4F-418D-AE19-62706E023703}">
                      <ahyp:hlinkClr xmlns:ahyp="http://schemas.microsoft.com/office/drawing/2018/hyperlinkcolor" val="tx"/>
                    </a:ext>
                  </a:extLst>
                </a:hlinkClick>
              </a:rPr>
              <a:t>relative graduatorie </a:t>
            </a:r>
            <a:r>
              <a:rPr lang="it-IT" dirty="0">
                <a:solidFill>
                  <a:srgbClr val="002D74"/>
                </a:solidFill>
              </a:rPr>
              <a:t>sono state pubblicate a fine novembre 2024. Il bando ha suscitato un elevato interesse da parte degli operatori del settore, con la presentazione </a:t>
            </a:r>
            <a:r>
              <a:rPr lang="it-IT" b="1" dirty="0">
                <a:solidFill>
                  <a:srgbClr val="002D74"/>
                </a:solidFill>
              </a:rPr>
              <a:t>complessiva di 643 domande per una potenza pari a 1783,1 MW. </a:t>
            </a:r>
            <a:r>
              <a:rPr lang="it-IT" dirty="0">
                <a:solidFill>
                  <a:srgbClr val="002D74"/>
                </a:solidFill>
              </a:rPr>
              <a:t>Di queste, </a:t>
            </a:r>
            <a:r>
              <a:rPr lang="it-IT" b="1" dirty="0">
                <a:solidFill>
                  <a:srgbClr val="002D74"/>
                </a:solidFill>
              </a:rPr>
              <a:t>540 sono risultate ammissibili e collocate in posizione utile </a:t>
            </a:r>
            <a:r>
              <a:rPr lang="it-IT" dirty="0">
                <a:solidFill>
                  <a:srgbClr val="002D74"/>
                </a:solidFill>
                <a:hlinkClick r:id="rId5"/>
              </a:rPr>
              <a:t>in graduatoria</a:t>
            </a:r>
            <a:r>
              <a:rPr lang="it-IT" dirty="0">
                <a:solidFill>
                  <a:srgbClr val="002D74"/>
                </a:solidFill>
              </a:rPr>
              <a:t>, per una potenza di </a:t>
            </a:r>
            <a:r>
              <a:rPr lang="it-IT" b="1" dirty="0">
                <a:solidFill>
                  <a:srgbClr val="002D74"/>
                </a:solidFill>
              </a:rPr>
              <a:t>1547,9 MW.</a:t>
            </a:r>
            <a:endParaRPr lang="it-IT" sz="1500" b="1" dirty="0">
              <a:solidFill>
                <a:srgbClr val="002D74"/>
              </a:solidFill>
              <a:cs typeface="Times New Roman" panose="02020603050405020304" pitchFamily="18" charset="0"/>
            </a:endParaRPr>
          </a:p>
          <a:p>
            <a:pPr marL="285750" indent="-285750" algn="just">
              <a:lnSpc>
                <a:spcPct val="110000"/>
              </a:lnSpc>
              <a:spcBef>
                <a:spcPts val="600"/>
              </a:spcBef>
              <a:buFont typeface="Arial" panose="020B0604020202020204" pitchFamily="34" charset="0"/>
              <a:buChar char="•"/>
            </a:pPr>
            <a:r>
              <a:rPr lang="it-IT" dirty="0">
                <a:solidFill>
                  <a:srgbClr val="002D74"/>
                </a:solidFill>
              </a:rPr>
              <a:t>Con il recente </a:t>
            </a:r>
            <a:r>
              <a:rPr lang="it-IT" b="1" dirty="0">
                <a:solidFill>
                  <a:srgbClr val="0070C0"/>
                </a:solidFill>
              </a:rPr>
              <a:t>Decreto Direttoriale della Direzione Generale Programmi e Incentivi Finanziari MASE </a:t>
            </a:r>
            <a:r>
              <a:rPr lang="it-IT" dirty="0">
                <a:solidFill>
                  <a:srgbClr val="002D74"/>
                </a:solidFill>
              </a:rPr>
              <a:t>n. 123 del 27 marzo 2025, sono stati riaperti i termini per la presentazione delle domande, </a:t>
            </a:r>
            <a:r>
              <a:rPr lang="it-IT" b="1" u="sng" dirty="0">
                <a:solidFill>
                  <a:srgbClr val="002D74"/>
                </a:solidFill>
              </a:rPr>
              <a:t>fino al 30 giugno 2025.</a:t>
            </a:r>
          </a:p>
          <a:p>
            <a:pPr marL="285750" indent="-285750" algn="just">
              <a:lnSpc>
                <a:spcPct val="110000"/>
              </a:lnSpc>
              <a:spcBef>
                <a:spcPts val="600"/>
              </a:spcBef>
              <a:buFont typeface="Arial" panose="020B0604020202020204" pitchFamily="34" charset="0"/>
              <a:buChar char="•"/>
            </a:pPr>
            <a:r>
              <a:rPr lang="it-IT" dirty="0">
                <a:solidFill>
                  <a:srgbClr val="002D74"/>
                </a:solidFill>
              </a:rPr>
              <a:t>Il decreto specifica che i titolari di progetti risultati in posizione utile nelle graduatorie pubblicate il 30 novembre 2024 </a:t>
            </a:r>
            <a:r>
              <a:rPr lang="it-IT" b="1" dirty="0">
                <a:solidFill>
                  <a:srgbClr val="002D74"/>
                </a:solidFill>
              </a:rPr>
              <a:t>non possono rinunciare alla posizione acquisita </a:t>
            </a:r>
            <a:r>
              <a:rPr lang="it-IT" dirty="0">
                <a:solidFill>
                  <a:srgbClr val="002D74"/>
                </a:solidFill>
              </a:rPr>
              <a:t>al precipuo scopo di presentare una nuova domanda per i medesimi progetti.</a:t>
            </a:r>
          </a:p>
        </p:txBody>
      </p:sp>
      <p:sp>
        <p:nvSpPr>
          <p:cNvPr id="13" name="Segnaposto testo 2">
            <a:extLst>
              <a:ext uri="{FF2B5EF4-FFF2-40B4-BE49-F238E27FC236}">
                <a16:creationId xmlns:a16="http://schemas.microsoft.com/office/drawing/2014/main" id="{05428161-5B2B-F785-D573-F10F4CE1FE00}"/>
              </a:ext>
            </a:extLst>
          </p:cNvPr>
          <p:cNvSpPr txBox="1">
            <a:spLocks/>
          </p:cNvSpPr>
          <p:nvPr/>
        </p:nvSpPr>
        <p:spPr>
          <a:xfrm>
            <a:off x="360459" y="372446"/>
            <a:ext cx="10153858" cy="657225"/>
          </a:xfrm>
          <a:prstGeom prst="rect">
            <a:avLst/>
          </a:prstGeom>
        </p:spPr>
        <p:txBody>
          <a:bodyPr/>
          <a:lstStyle>
            <a:lvl1pPr marL="0" indent="0" algn="l" defTabSz="914400" rtl="0" eaLnBrk="1" latinLnBrk="0" hangingPunct="1">
              <a:lnSpc>
                <a:spcPct val="90000"/>
              </a:lnSpc>
              <a:spcBef>
                <a:spcPts val="1000"/>
              </a:spcBef>
              <a:buFontTx/>
              <a:buNone/>
              <a:defRPr lang="it-IT" sz="2400" kern="1200" dirty="0" smtClean="0">
                <a:solidFill>
                  <a:srgbClr val="002D74"/>
                </a:solidFill>
                <a:latin typeface="Arial Black"/>
                <a:ea typeface="+mj-ea"/>
                <a:cs typeface="+mj-cs"/>
              </a:defRPr>
            </a:lvl1pPr>
            <a:lvl2pPr marL="457200" indent="0" algn="l" defTabSz="914400" rtl="0" eaLnBrk="1" latinLnBrk="0" hangingPunct="1">
              <a:lnSpc>
                <a:spcPct val="90000"/>
              </a:lnSpc>
              <a:spcBef>
                <a:spcPts val="500"/>
              </a:spcBef>
              <a:buFontTx/>
              <a:buNone/>
              <a:defRPr sz="2400" kern="1200">
                <a:solidFill>
                  <a:srgbClr val="002D74"/>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rgbClr val="002D74"/>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rgbClr val="002D74"/>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rgbClr val="002D7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2D74"/>
                </a:solidFill>
                <a:effectLst/>
                <a:uLnTx/>
                <a:uFillTx/>
                <a:latin typeface="Arial Black"/>
                <a:ea typeface="+mj-ea"/>
                <a:cs typeface="+mj-cs"/>
              </a:rPr>
              <a:t>Schemi di sostegno</a:t>
            </a:r>
          </a:p>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DM AGRIVOLTAICO INNOVATIVO</a:t>
            </a:r>
          </a:p>
        </p:txBody>
      </p:sp>
    </p:spTree>
    <p:extLst>
      <p:ext uri="{BB962C8B-B14F-4D97-AF65-F5344CB8AC3E}">
        <p14:creationId xmlns:p14="http://schemas.microsoft.com/office/powerpoint/2010/main" val="1856257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66E2F3-0243-C3A6-E3B1-4C04B1714798}"/>
            </a:ext>
          </a:extLst>
        </p:cNvPr>
        <p:cNvGrpSpPr/>
        <p:nvPr/>
      </p:nvGrpSpPr>
      <p:grpSpPr>
        <a:xfrm>
          <a:off x="0" y="0"/>
          <a:ext cx="0" cy="0"/>
          <a:chOff x="0" y="0"/>
          <a:chExt cx="0" cy="0"/>
        </a:xfrm>
      </p:grpSpPr>
      <p:sp>
        <p:nvSpPr>
          <p:cNvPr id="6" name="CasellaDiTesto 5">
            <a:extLst>
              <a:ext uri="{FF2B5EF4-FFF2-40B4-BE49-F238E27FC236}">
                <a16:creationId xmlns:a16="http://schemas.microsoft.com/office/drawing/2014/main" id="{A1FF5B56-E7F0-56FB-E8B6-C5ED5B3D3C5E}"/>
              </a:ext>
            </a:extLst>
          </p:cNvPr>
          <p:cNvSpPr txBox="1"/>
          <p:nvPr/>
        </p:nvSpPr>
        <p:spPr>
          <a:xfrm>
            <a:off x="387057" y="1295282"/>
            <a:ext cx="11417885" cy="5096780"/>
          </a:xfrm>
          <a:prstGeom prst="rect">
            <a:avLst/>
          </a:prstGeom>
          <a:noFill/>
        </p:spPr>
        <p:txBody>
          <a:bodyPr wrap="square" rtlCol="0">
            <a:spAutoFit/>
          </a:bodyPr>
          <a:lstStyle/>
          <a:p>
            <a:pPr marL="285750" indent="-285750" algn="just">
              <a:lnSpc>
                <a:spcPct val="110000"/>
              </a:lnSpc>
              <a:spcBef>
                <a:spcPts val="600"/>
              </a:spcBef>
              <a:buFont typeface="Arial" panose="020B0604020202020204" pitchFamily="34" charset="0"/>
              <a:buChar char="•"/>
            </a:pPr>
            <a:r>
              <a:rPr lang="it-IT" sz="1600" dirty="0">
                <a:latin typeface="+mj-lt"/>
                <a:ea typeface="Aptos" panose="020B0004020202020204" pitchFamily="34" charset="0"/>
                <a:cs typeface="Aptos" panose="020B0004020202020204" pitchFamily="34" charset="0"/>
              </a:rPr>
              <a:t>I</a:t>
            </a:r>
            <a:r>
              <a:rPr lang="it-IT" sz="1600" dirty="0">
                <a:ea typeface="Aptos" panose="020B0004020202020204" pitchFamily="34" charset="0"/>
                <a:cs typeface="Aptos" panose="020B0004020202020204" pitchFamily="34" charset="0"/>
              </a:rPr>
              <a:t>l </a:t>
            </a:r>
            <a:r>
              <a:rPr lang="it-IT" sz="1600" b="1" dirty="0" err="1">
                <a:solidFill>
                  <a:srgbClr val="0070C0"/>
                </a:solidFill>
                <a:ea typeface="Aptos" panose="020B0004020202020204" pitchFamily="34" charset="0"/>
                <a:cs typeface="Aptos" panose="020B0004020202020204" pitchFamily="34" charset="0"/>
              </a:rPr>
              <a:t>D.Lgs</a:t>
            </a:r>
            <a:r>
              <a:rPr lang="it-IT" sz="1600" b="1" dirty="0">
                <a:solidFill>
                  <a:srgbClr val="0070C0"/>
                </a:solidFill>
                <a:ea typeface="Aptos" panose="020B0004020202020204" pitchFamily="34" charset="0"/>
                <a:cs typeface="Aptos" panose="020B0004020202020204" pitchFamily="34" charset="0"/>
              </a:rPr>
              <a:t> 199/2021 (RED II) </a:t>
            </a:r>
            <a:r>
              <a:rPr lang="it-IT" sz="1600" dirty="0">
                <a:solidFill>
                  <a:srgbClr val="002D74"/>
                </a:solidFill>
                <a:ea typeface="+mn-lt"/>
                <a:cs typeface="Calibri"/>
              </a:rPr>
              <a:t>ha previsto l’adozione di un meccanismo di sostegno delle </a:t>
            </a:r>
            <a:r>
              <a:rPr lang="it-IT" sz="1600" b="1" dirty="0">
                <a:solidFill>
                  <a:srgbClr val="002D74"/>
                </a:solidFill>
                <a:ea typeface="+mn-lt"/>
                <a:cs typeface="Calibri"/>
              </a:rPr>
              <a:t>fonti mature</a:t>
            </a:r>
            <a:r>
              <a:rPr lang="it-IT" sz="1600" dirty="0">
                <a:solidFill>
                  <a:srgbClr val="002D74"/>
                </a:solidFill>
                <a:ea typeface="+mn-lt"/>
                <a:cs typeface="Calibri"/>
              </a:rPr>
              <a:t> con </a:t>
            </a:r>
            <a:r>
              <a:rPr lang="it-IT" sz="1600" b="1" dirty="0">
                <a:solidFill>
                  <a:srgbClr val="002D74"/>
                </a:solidFill>
                <a:ea typeface="+mn-lt"/>
                <a:cs typeface="Calibri"/>
              </a:rPr>
              <a:t>aste al ribasso </a:t>
            </a:r>
            <a:r>
              <a:rPr lang="it-IT" sz="1600" dirty="0">
                <a:solidFill>
                  <a:srgbClr val="002D74"/>
                </a:solidFill>
                <a:ea typeface="+mn-lt"/>
                <a:cs typeface="Calibri"/>
              </a:rPr>
              <a:t>per impianti di </a:t>
            </a:r>
            <a:r>
              <a:rPr lang="it-IT" sz="1600">
                <a:solidFill>
                  <a:srgbClr val="002D74"/>
                </a:solidFill>
                <a:ea typeface="+mn-lt"/>
                <a:cs typeface="Calibri"/>
              </a:rPr>
              <a:t>potenza </a:t>
            </a:r>
            <a:r>
              <a:rPr lang="it-IT" sz="1600" b="1" dirty="0">
                <a:solidFill>
                  <a:srgbClr val="002D74"/>
                </a:solidFill>
                <a:ea typeface="+mn-lt"/>
                <a:cs typeface="Calibri"/>
              </a:rPr>
              <a:t>&gt;</a:t>
            </a:r>
            <a:r>
              <a:rPr lang="it-IT" sz="1600" b="1"/>
              <a:t> </a:t>
            </a:r>
            <a:r>
              <a:rPr lang="it-IT" sz="1600" b="1" dirty="0"/>
              <a:t>1 MW </a:t>
            </a:r>
            <a:r>
              <a:rPr lang="it-IT" sz="1600" dirty="0">
                <a:solidFill>
                  <a:srgbClr val="002D74"/>
                </a:solidFill>
                <a:ea typeface="+mn-lt"/>
                <a:cs typeface="Calibri"/>
              </a:rPr>
              <a:t>e </a:t>
            </a:r>
            <a:r>
              <a:rPr lang="it-IT" sz="1600" b="1" dirty="0">
                <a:solidFill>
                  <a:srgbClr val="002D74"/>
                </a:solidFill>
                <a:ea typeface="+mn-lt"/>
                <a:cs typeface="Calibri"/>
              </a:rPr>
              <a:t>accesso diretto </a:t>
            </a:r>
            <a:r>
              <a:rPr lang="it-IT" sz="1600" dirty="0">
                <a:solidFill>
                  <a:srgbClr val="002D74"/>
                </a:solidFill>
                <a:ea typeface="+mn-lt"/>
                <a:cs typeface="Calibri"/>
              </a:rPr>
              <a:t>per impianti di potenza </a:t>
            </a:r>
            <a:r>
              <a:rPr lang="it-IT" sz="1600" b="1" dirty="0">
                <a:solidFill>
                  <a:srgbClr val="002D74"/>
                </a:solidFill>
                <a:ea typeface="+mn-lt"/>
                <a:cs typeface="Calibri"/>
              </a:rPr>
              <a:t>inferiore</a:t>
            </a:r>
            <a:r>
              <a:rPr lang="it-IT" sz="1600" dirty="0">
                <a:solidFill>
                  <a:srgbClr val="002D74"/>
                </a:solidFill>
                <a:ea typeface="+mn-lt"/>
                <a:cs typeface="Calibri"/>
              </a:rPr>
              <a:t>, con possibili differenziazioni delle tariffe nelle diverse zone. I Decreti attuativi erano attesi entro </a:t>
            </a:r>
            <a:r>
              <a:rPr lang="it-IT" sz="1600" b="1" dirty="0">
                <a:solidFill>
                  <a:srgbClr val="002D74"/>
                </a:solidFill>
                <a:ea typeface="+mn-lt"/>
                <a:cs typeface="Calibri"/>
              </a:rPr>
              <a:t>giugno 2022.</a:t>
            </a:r>
          </a:p>
          <a:p>
            <a:pPr marL="285750" indent="-285750" algn="just">
              <a:lnSpc>
                <a:spcPct val="110000"/>
              </a:lnSpc>
              <a:spcBef>
                <a:spcPts val="600"/>
              </a:spcBef>
              <a:buFont typeface="Arial" panose="020B0604020202020204" pitchFamily="34" charset="0"/>
              <a:buChar char="•"/>
            </a:pPr>
            <a:r>
              <a:rPr lang="it-IT" sz="1600" dirty="0">
                <a:solidFill>
                  <a:srgbClr val="002D74"/>
                </a:solidFill>
                <a:ea typeface="+mn-lt"/>
                <a:cs typeface="Calibri"/>
              </a:rPr>
              <a:t>Ad agosto 2023 è stato posto</a:t>
            </a:r>
            <a:r>
              <a:rPr lang="it-IT" sz="1600" b="1" dirty="0">
                <a:solidFill>
                  <a:srgbClr val="002D74"/>
                </a:solidFill>
                <a:ea typeface="+mn-lt"/>
                <a:cs typeface="Calibri"/>
              </a:rPr>
              <a:t> in consultazione </a:t>
            </a:r>
            <a:r>
              <a:rPr lang="it-IT" sz="1600" dirty="0">
                <a:solidFill>
                  <a:srgbClr val="002D74"/>
                </a:solidFill>
                <a:ea typeface="+mn-lt"/>
                <a:cs typeface="Calibri"/>
              </a:rPr>
              <a:t>dal MASE </a:t>
            </a:r>
            <a:r>
              <a:rPr lang="it-IT" sz="1600" b="1" dirty="0">
                <a:solidFill>
                  <a:srgbClr val="002D74"/>
                </a:solidFill>
                <a:ea typeface="+mn-lt"/>
                <a:cs typeface="Calibri"/>
              </a:rPr>
              <a:t>il cd ‘‘</a:t>
            </a:r>
            <a:r>
              <a:rPr lang="it-IT" sz="1600" b="1" dirty="0">
                <a:solidFill>
                  <a:srgbClr val="0070C0"/>
                </a:solidFill>
                <a:ea typeface="+mn-lt"/>
                <a:cs typeface="Calibri"/>
              </a:rPr>
              <a:t>DM FER X"</a:t>
            </a:r>
            <a:r>
              <a:rPr lang="it-IT" sz="1600" dirty="0">
                <a:solidFill>
                  <a:srgbClr val="002D74"/>
                </a:solidFill>
                <a:ea typeface="+mn-lt"/>
                <a:cs typeface="Calibri"/>
              </a:rPr>
              <a:t>. A febbraio 2024 è circolata la </a:t>
            </a:r>
            <a:r>
              <a:rPr lang="it-IT" sz="1600" b="1" dirty="0">
                <a:solidFill>
                  <a:srgbClr val="002D74"/>
                </a:solidFill>
                <a:ea typeface="+mn-lt"/>
                <a:cs typeface="Calibri"/>
              </a:rPr>
              <a:t>prima bozza </a:t>
            </a:r>
            <a:r>
              <a:rPr lang="it-IT" sz="1600" dirty="0">
                <a:solidFill>
                  <a:srgbClr val="002D74"/>
                </a:solidFill>
                <a:ea typeface="+mn-lt"/>
                <a:cs typeface="Calibri"/>
              </a:rPr>
              <a:t>del decreto, mentre l’ultima bozza disponibile è di </a:t>
            </a:r>
            <a:r>
              <a:rPr lang="it-IT" sz="1600" b="1" dirty="0">
                <a:solidFill>
                  <a:srgbClr val="002D74"/>
                </a:solidFill>
                <a:ea typeface="+mn-lt"/>
                <a:cs typeface="Calibri"/>
              </a:rPr>
              <a:t>maggio 2024. </a:t>
            </a:r>
            <a:r>
              <a:rPr lang="it-IT" sz="1600" dirty="0">
                <a:solidFill>
                  <a:srgbClr val="002D74"/>
                </a:solidFill>
                <a:ea typeface="+mn-lt"/>
                <a:cs typeface="Calibri"/>
              </a:rPr>
              <a:t>Su tale testo si è espressa l’</a:t>
            </a:r>
            <a:r>
              <a:rPr lang="it-IT" sz="1600" b="1" dirty="0">
                <a:solidFill>
                  <a:srgbClr val="0070C0"/>
                </a:solidFill>
                <a:ea typeface="+mn-lt"/>
                <a:cs typeface="Calibri"/>
              </a:rPr>
              <a:t>ARERA </a:t>
            </a:r>
            <a:r>
              <a:rPr lang="it-IT" sz="1600" b="1" dirty="0">
                <a:solidFill>
                  <a:srgbClr val="0070C0"/>
                </a:solidFill>
              </a:rPr>
              <a:t>(Parere 220/2024/I/</a:t>
            </a:r>
            <a:r>
              <a:rPr lang="it-IT" sz="1600" b="1" dirty="0" err="1">
                <a:solidFill>
                  <a:srgbClr val="0070C0"/>
                </a:solidFill>
              </a:rPr>
              <a:t>efr</a:t>
            </a:r>
            <a:r>
              <a:rPr lang="it-IT" sz="1600" b="1" dirty="0">
                <a:solidFill>
                  <a:srgbClr val="0070C0"/>
                </a:solidFill>
              </a:rPr>
              <a:t>) </a:t>
            </a:r>
            <a:r>
              <a:rPr lang="it-IT" sz="1600" dirty="0"/>
              <a:t>ed anche </a:t>
            </a:r>
            <a:r>
              <a:rPr lang="it-IT" sz="1600" b="1" dirty="0">
                <a:solidFill>
                  <a:srgbClr val="0070C0"/>
                </a:solidFill>
              </a:rPr>
              <a:t>la Conferenza Unificata.</a:t>
            </a:r>
          </a:p>
          <a:p>
            <a:pPr marL="285750" indent="-285750" algn="just">
              <a:lnSpc>
                <a:spcPct val="110000"/>
              </a:lnSpc>
              <a:spcBef>
                <a:spcPts val="600"/>
              </a:spcBef>
              <a:buFont typeface="Arial" panose="020B0604020202020204" pitchFamily="34" charset="0"/>
              <a:buChar char="•"/>
            </a:pPr>
            <a:r>
              <a:rPr lang="it-IT" sz="1600" dirty="0">
                <a:solidFill>
                  <a:srgbClr val="002D74"/>
                </a:solidFill>
                <a:cs typeface="Times New Roman" panose="02020603050405020304" pitchFamily="18" charset="0"/>
              </a:rPr>
              <a:t>Anche in ragione del parere ARERA è stato deciso di adottare prima un </a:t>
            </a:r>
            <a:r>
              <a:rPr lang="it-IT" sz="1600" b="1" dirty="0">
                <a:solidFill>
                  <a:srgbClr val="002D74"/>
                </a:solidFill>
                <a:cs typeface="Times New Roman" panose="02020603050405020304" pitchFamily="18" charset="0"/>
              </a:rPr>
              <a:t>regime </a:t>
            </a:r>
            <a:r>
              <a:rPr lang="it-IT" sz="1600" b="1" dirty="0">
                <a:solidFill>
                  <a:srgbClr val="002D74"/>
                </a:solidFill>
                <a:ea typeface="+mn-lt"/>
                <a:cs typeface="Calibri"/>
              </a:rPr>
              <a:t>transitorio con periodo di validità limitata al 31 </a:t>
            </a:r>
            <a:r>
              <a:rPr lang="it-IT" sz="1600" dirty="0">
                <a:solidFill>
                  <a:srgbClr val="002D74"/>
                </a:solidFill>
                <a:ea typeface="+mn-lt"/>
                <a:cs typeface="Calibri"/>
              </a:rPr>
              <a:t>dicembre 2025 nelle more della piena implementazione del </a:t>
            </a:r>
            <a:r>
              <a:rPr lang="it-IT" sz="1600" b="1" dirty="0">
                <a:solidFill>
                  <a:srgbClr val="002D74"/>
                </a:solidFill>
                <a:ea typeface="+mn-lt"/>
                <a:cs typeface="Calibri"/>
              </a:rPr>
              <a:t>DM FER X</a:t>
            </a:r>
            <a:r>
              <a:rPr lang="it-IT" sz="1600" dirty="0">
                <a:solidFill>
                  <a:srgbClr val="002D74"/>
                </a:solidFill>
                <a:ea typeface="+mn-lt"/>
                <a:cs typeface="Calibri"/>
              </a:rPr>
              <a:t>, che è entrato </a:t>
            </a:r>
            <a:r>
              <a:rPr lang="it-IT" sz="1600" b="1" dirty="0">
                <a:solidFill>
                  <a:srgbClr val="002D74"/>
                </a:solidFill>
                <a:ea typeface="+mn-lt"/>
                <a:cs typeface="Calibri"/>
              </a:rPr>
              <a:t>in vigore il 28 febbraio 2024.</a:t>
            </a:r>
          </a:p>
          <a:p>
            <a:pPr algn="just">
              <a:lnSpc>
                <a:spcPct val="110000"/>
              </a:lnSpc>
              <a:spcBef>
                <a:spcPts val="600"/>
              </a:spcBef>
            </a:pPr>
            <a:r>
              <a:rPr lang="it-IT" sz="2000" b="1" dirty="0">
                <a:solidFill>
                  <a:srgbClr val="002D74"/>
                </a:solidFill>
                <a:latin typeface="Arial"/>
                <a:ea typeface="+mn-lt"/>
                <a:cs typeface="Calibri"/>
              </a:rPr>
              <a:t>AGRIVOLTAICO e FER X TRANSITORIO</a:t>
            </a:r>
          </a:p>
          <a:p>
            <a:pPr marL="285750" indent="-285750" algn="just">
              <a:spcBef>
                <a:spcPts val="600"/>
              </a:spcBef>
              <a:buFont typeface="Arial" panose="020B0604020202020204" pitchFamily="34" charset="0"/>
              <a:buChar char="•"/>
            </a:pPr>
            <a:r>
              <a:rPr lang="it-IT" sz="1600" dirty="0">
                <a:solidFill>
                  <a:srgbClr val="002D74"/>
                </a:solidFill>
                <a:ea typeface="+mn-lt"/>
                <a:cs typeface="Calibri"/>
              </a:rPr>
              <a:t>Il provvedimento </a:t>
            </a:r>
            <a:r>
              <a:rPr lang="it-IT" sz="1600" b="1" dirty="0">
                <a:solidFill>
                  <a:srgbClr val="002D74"/>
                </a:solidFill>
                <a:ea typeface="+mn-lt"/>
                <a:cs typeface="Calibri"/>
              </a:rPr>
              <a:t>supporta tecnologie come il fotovoltaico</a:t>
            </a:r>
            <a:r>
              <a:rPr lang="it-IT" sz="1600" dirty="0">
                <a:solidFill>
                  <a:srgbClr val="002D74"/>
                </a:solidFill>
                <a:ea typeface="+mn-lt"/>
                <a:cs typeface="Calibri"/>
              </a:rPr>
              <a:t>, l’eolico, l’idroelettrico e i gas residuati dai progetti di depurazione. </a:t>
            </a:r>
          </a:p>
          <a:p>
            <a:pPr marL="285750" indent="-285750" algn="just">
              <a:spcBef>
                <a:spcPts val="600"/>
              </a:spcBef>
              <a:buFont typeface="Arial" panose="020B0604020202020204" pitchFamily="34" charset="0"/>
              <a:buChar char="•"/>
            </a:pPr>
            <a:r>
              <a:rPr lang="it-IT" sz="1600" dirty="0">
                <a:solidFill>
                  <a:srgbClr val="002D74"/>
                </a:solidFill>
                <a:ea typeface="+mn-lt"/>
                <a:cs typeface="Calibri"/>
              </a:rPr>
              <a:t>Solo </a:t>
            </a:r>
            <a:r>
              <a:rPr lang="it-IT" sz="1600" b="1" dirty="0">
                <a:solidFill>
                  <a:srgbClr val="002D74"/>
                </a:solidFill>
                <a:ea typeface="+mn-lt"/>
                <a:cs typeface="Calibri"/>
              </a:rPr>
              <a:t>nell’Allegato 3, Capitolo 3, </a:t>
            </a:r>
            <a:r>
              <a:rPr lang="it-IT" sz="1600" dirty="0">
                <a:solidFill>
                  <a:srgbClr val="002D74"/>
                </a:solidFill>
                <a:ea typeface="+mn-lt"/>
                <a:cs typeface="Calibri"/>
              </a:rPr>
              <a:t>viene espressamente menzionata </a:t>
            </a:r>
            <a:r>
              <a:rPr lang="it-IT" sz="1600" b="1" dirty="0">
                <a:solidFill>
                  <a:srgbClr val="006CB4"/>
                </a:solidFill>
                <a:ea typeface="+mn-lt"/>
                <a:cs typeface="Calibri"/>
              </a:rPr>
              <a:t>la tecnologia </a:t>
            </a:r>
            <a:r>
              <a:rPr lang="it-IT" sz="1600" b="1" dirty="0" err="1">
                <a:solidFill>
                  <a:srgbClr val="006CB4"/>
                </a:solidFill>
                <a:ea typeface="+mn-lt"/>
                <a:cs typeface="Calibri"/>
              </a:rPr>
              <a:t>agrivoltaica</a:t>
            </a:r>
            <a:r>
              <a:rPr lang="it-IT" sz="1600" b="1" dirty="0">
                <a:solidFill>
                  <a:srgbClr val="006CB4"/>
                </a:solidFill>
                <a:ea typeface="+mn-lt"/>
                <a:cs typeface="Calibri"/>
              </a:rPr>
              <a:t> come incentivabile</a:t>
            </a:r>
            <a:r>
              <a:rPr lang="it-IT" sz="1600" dirty="0">
                <a:solidFill>
                  <a:srgbClr val="002D74"/>
                </a:solidFill>
                <a:ea typeface="+mn-lt"/>
                <a:cs typeface="Calibri"/>
              </a:rPr>
              <a:t>, ma il termine è praticamente assente nel resto del testo di decreto, così come una definizione di cosa deve intendersi per </a:t>
            </a:r>
            <a:r>
              <a:rPr lang="it-IT" sz="1600" dirty="0" err="1">
                <a:solidFill>
                  <a:srgbClr val="002D74"/>
                </a:solidFill>
                <a:ea typeface="+mn-lt"/>
                <a:cs typeface="Calibri"/>
              </a:rPr>
              <a:t>agrivoltaico</a:t>
            </a:r>
            <a:r>
              <a:rPr lang="it-IT" sz="1600" dirty="0">
                <a:solidFill>
                  <a:srgbClr val="002D74"/>
                </a:solidFill>
                <a:ea typeface="+mn-lt"/>
                <a:cs typeface="Calibri"/>
              </a:rPr>
              <a:t>. </a:t>
            </a:r>
          </a:p>
          <a:p>
            <a:pPr marL="285750" indent="-285750" algn="just">
              <a:spcBef>
                <a:spcPts val="600"/>
              </a:spcBef>
              <a:buFont typeface="Arial" panose="020B0604020202020204" pitchFamily="34" charset="0"/>
              <a:buChar char="•"/>
            </a:pPr>
            <a:r>
              <a:rPr lang="it-IT" sz="1600" b="1" dirty="0">
                <a:solidFill>
                  <a:srgbClr val="006CB4"/>
                </a:solidFill>
                <a:ea typeface="+mn-lt"/>
                <a:cs typeface="Calibri"/>
              </a:rPr>
              <a:t>Non è però previsto alcun fattore correttivo </a:t>
            </a:r>
            <a:r>
              <a:rPr lang="it-IT" sz="1600" dirty="0">
                <a:solidFill>
                  <a:srgbClr val="002D74"/>
                </a:solidFill>
                <a:ea typeface="+mn-lt"/>
                <a:cs typeface="Calibri"/>
              </a:rPr>
              <a:t>sul prezzo di aggiudicazione </a:t>
            </a:r>
            <a:r>
              <a:rPr lang="it-IT" sz="1600" b="1" dirty="0">
                <a:solidFill>
                  <a:srgbClr val="006CB4"/>
                </a:solidFill>
                <a:ea typeface="+mn-lt"/>
                <a:cs typeface="Calibri"/>
              </a:rPr>
              <a:t>né un contingente specifico </a:t>
            </a:r>
            <a:r>
              <a:rPr lang="it-IT" sz="1600" dirty="0">
                <a:solidFill>
                  <a:srgbClr val="002D74"/>
                </a:solidFill>
                <a:ea typeface="+mn-lt"/>
                <a:cs typeface="Calibri"/>
              </a:rPr>
              <a:t>per questa tecnologia.</a:t>
            </a:r>
          </a:p>
        </p:txBody>
      </p:sp>
      <p:sp>
        <p:nvSpPr>
          <p:cNvPr id="13" name="Segnaposto testo 2">
            <a:extLst>
              <a:ext uri="{FF2B5EF4-FFF2-40B4-BE49-F238E27FC236}">
                <a16:creationId xmlns:a16="http://schemas.microsoft.com/office/drawing/2014/main" id="{D54C7FF6-E5CC-E95A-8B3E-C3EF394D1C99}"/>
              </a:ext>
            </a:extLst>
          </p:cNvPr>
          <p:cNvSpPr txBox="1">
            <a:spLocks/>
          </p:cNvSpPr>
          <p:nvPr/>
        </p:nvSpPr>
        <p:spPr>
          <a:xfrm>
            <a:off x="360459" y="372446"/>
            <a:ext cx="10153858" cy="657225"/>
          </a:xfrm>
          <a:prstGeom prst="rect">
            <a:avLst/>
          </a:prstGeom>
        </p:spPr>
        <p:txBody>
          <a:bodyPr/>
          <a:lstStyle>
            <a:lvl1pPr marL="0" indent="0" algn="l" defTabSz="914400" rtl="0" eaLnBrk="1" latinLnBrk="0" hangingPunct="1">
              <a:lnSpc>
                <a:spcPct val="90000"/>
              </a:lnSpc>
              <a:spcBef>
                <a:spcPts val="1000"/>
              </a:spcBef>
              <a:buFontTx/>
              <a:buNone/>
              <a:defRPr lang="it-IT" sz="2400" kern="1200" dirty="0" smtClean="0">
                <a:solidFill>
                  <a:srgbClr val="002D74"/>
                </a:solidFill>
                <a:latin typeface="Arial Black"/>
                <a:ea typeface="+mj-ea"/>
                <a:cs typeface="+mj-cs"/>
              </a:defRPr>
            </a:lvl1pPr>
            <a:lvl2pPr marL="457200" indent="0" algn="l" defTabSz="914400" rtl="0" eaLnBrk="1" latinLnBrk="0" hangingPunct="1">
              <a:lnSpc>
                <a:spcPct val="90000"/>
              </a:lnSpc>
              <a:spcBef>
                <a:spcPts val="500"/>
              </a:spcBef>
              <a:buFontTx/>
              <a:buNone/>
              <a:defRPr sz="2400" kern="1200">
                <a:solidFill>
                  <a:srgbClr val="002D74"/>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rgbClr val="002D74"/>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rgbClr val="002D74"/>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rgbClr val="002D7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2D74"/>
                </a:solidFill>
                <a:effectLst/>
                <a:uLnTx/>
                <a:uFillTx/>
                <a:latin typeface="Arial Black"/>
                <a:ea typeface="+mj-ea"/>
                <a:cs typeface="+mj-cs"/>
              </a:rPr>
              <a:t>Schemi di sostegno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rgbClr val="002D74"/>
                </a:solidFill>
                <a:effectLst/>
                <a:uLnTx/>
                <a:uFillTx/>
                <a:latin typeface="+mj-lt"/>
                <a:ea typeface="+mj-ea"/>
                <a:cs typeface="+mj-cs"/>
              </a:rPr>
              <a:t>Il DM FER X e IL DM FER X «TRANSITORIO</a:t>
            </a:r>
            <a:r>
              <a:rPr kumimoji="0" lang="it-IT" sz="2400" i="0" u="none" strike="noStrike" kern="1200" cap="none" spc="0" normalizeH="0" baseline="0" noProof="0" dirty="0">
                <a:ln>
                  <a:noFill/>
                </a:ln>
                <a:solidFill>
                  <a:srgbClr val="002D74"/>
                </a:solidFill>
                <a:effectLst/>
                <a:uLnTx/>
                <a:uFillTx/>
                <a:latin typeface="+mj-lt"/>
                <a:ea typeface="+mj-ea"/>
                <a:cs typeface="+mj-cs"/>
              </a:rPr>
              <a:t>»</a:t>
            </a:r>
          </a:p>
        </p:txBody>
      </p:sp>
    </p:spTree>
    <p:extLst>
      <p:ext uri="{BB962C8B-B14F-4D97-AF65-F5344CB8AC3E}">
        <p14:creationId xmlns:p14="http://schemas.microsoft.com/office/powerpoint/2010/main" val="2802580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BF01B1-6236-B811-7E4D-F14FA401DD11}"/>
            </a:ext>
          </a:extLst>
        </p:cNvPr>
        <p:cNvGrpSpPr/>
        <p:nvPr/>
      </p:nvGrpSpPr>
      <p:grpSpPr>
        <a:xfrm>
          <a:off x="0" y="0"/>
          <a:ext cx="0" cy="0"/>
          <a:chOff x="0" y="0"/>
          <a:chExt cx="0" cy="0"/>
        </a:xfrm>
      </p:grpSpPr>
      <p:sp>
        <p:nvSpPr>
          <p:cNvPr id="13" name="Segnaposto testo 2">
            <a:extLst>
              <a:ext uri="{FF2B5EF4-FFF2-40B4-BE49-F238E27FC236}">
                <a16:creationId xmlns:a16="http://schemas.microsoft.com/office/drawing/2014/main" id="{06055D32-88A2-53EF-D8E6-D6890BB92DA3}"/>
              </a:ext>
            </a:extLst>
          </p:cNvPr>
          <p:cNvSpPr txBox="1">
            <a:spLocks/>
          </p:cNvSpPr>
          <p:nvPr/>
        </p:nvSpPr>
        <p:spPr>
          <a:xfrm>
            <a:off x="360459" y="372446"/>
            <a:ext cx="10153858" cy="657225"/>
          </a:xfrm>
          <a:prstGeom prst="rect">
            <a:avLst/>
          </a:prstGeom>
        </p:spPr>
        <p:txBody>
          <a:bodyPr/>
          <a:lstStyle>
            <a:lvl1pPr marL="0" indent="0" algn="l" defTabSz="914400" rtl="0" eaLnBrk="1" latinLnBrk="0" hangingPunct="1">
              <a:lnSpc>
                <a:spcPct val="90000"/>
              </a:lnSpc>
              <a:spcBef>
                <a:spcPts val="1000"/>
              </a:spcBef>
              <a:buFontTx/>
              <a:buNone/>
              <a:defRPr lang="it-IT" sz="2400" kern="1200" dirty="0" smtClean="0">
                <a:solidFill>
                  <a:srgbClr val="002D74"/>
                </a:solidFill>
                <a:latin typeface="Arial Black"/>
                <a:ea typeface="+mj-ea"/>
                <a:cs typeface="+mj-cs"/>
              </a:defRPr>
            </a:lvl1pPr>
            <a:lvl2pPr marL="457200" indent="0" algn="l" defTabSz="914400" rtl="0" eaLnBrk="1" latinLnBrk="0" hangingPunct="1">
              <a:lnSpc>
                <a:spcPct val="90000"/>
              </a:lnSpc>
              <a:spcBef>
                <a:spcPts val="500"/>
              </a:spcBef>
              <a:buFontTx/>
              <a:buNone/>
              <a:defRPr sz="2400" kern="1200">
                <a:solidFill>
                  <a:srgbClr val="002D74"/>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rgbClr val="002D74"/>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rgbClr val="002D74"/>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rgbClr val="002D7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2D74"/>
                </a:solidFill>
                <a:effectLst/>
                <a:uLnTx/>
                <a:uFillTx/>
                <a:latin typeface="Arial Black"/>
                <a:ea typeface="+mj-ea"/>
                <a:cs typeface="+mj-cs"/>
              </a:rPr>
              <a:t>Schemi di sostegno </a:t>
            </a:r>
          </a:p>
        </p:txBody>
      </p:sp>
      <p:sp>
        <p:nvSpPr>
          <p:cNvPr id="3" name="CasellaDiTesto 2">
            <a:extLst>
              <a:ext uri="{FF2B5EF4-FFF2-40B4-BE49-F238E27FC236}">
                <a16:creationId xmlns:a16="http://schemas.microsoft.com/office/drawing/2014/main" id="{6ED51495-B788-D052-EF76-41CA83655E3A}"/>
              </a:ext>
            </a:extLst>
          </p:cNvPr>
          <p:cNvSpPr txBox="1"/>
          <p:nvPr/>
        </p:nvSpPr>
        <p:spPr>
          <a:xfrm>
            <a:off x="360459" y="1029671"/>
            <a:ext cx="11137017" cy="5286197"/>
          </a:xfrm>
          <a:prstGeom prst="rect">
            <a:avLst/>
          </a:prstGeom>
          <a:noFill/>
          <a:ln>
            <a:solidFill>
              <a:schemeClr val="accent1"/>
            </a:solidFill>
          </a:ln>
        </p:spPr>
        <p:txBody>
          <a:bodyPr wrap="square" rtlCol="0">
            <a:noAutofit/>
          </a:bodyPr>
          <a:lstStyle/>
          <a:p>
            <a:pPr algn="just">
              <a:lnSpc>
                <a:spcPct val="110000"/>
              </a:lnSpc>
              <a:spcBef>
                <a:spcPts val="600"/>
              </a:spcBef>
            </a:pPr>
            <a:r>
              <a:rPr lang="it-IT" sz="1400" b="1" i="1" dirty="0">
                <a:solidFill>
                  <a:srgbClr val="006BB2"/>
                </a:solidFill>
                <a:latin typeface="Arial"/>
                <a:cs typeface="Arial"/>
              </a:rPr>
              <a:t>Focus – Contenuti del FER X Transitorio</a:t>
            </a:r>
          </a:p>
          <a:p>
            <a:pPr marL="285750" indent="-285750" algn="just">
              <a:lnSpc>
                <a:spcPct val="105000"/>
              </a:lnSpc>
              <a:spcBef>
                <a:spcPts val="400"/>
              </a:spcBef>
              <a:buFont typeface="Arial" panose="020B0604020202020204" pitchFamily="34" charset="0"/>
              <a:buChar char="•"/>
            </a:pPr>
            <a:r>
              <a:rPr lang="it-IT" sz="1200" dirty="0"/>
              <a:t>Si </a:t>
            </a:r>
            <a:r>
              <a:rPr lang="it-IT" sz="1400" dirty="0"/>
              <a:t>applica a </a:t>
            </a:r>
            <a:r>
              <a:rPr lang="it-IT" sz="1400" b="1" dirty="0"/>
              <a:t>fotovoltaico, eolico, idroelettrico, gas residuati dei processi di depurazione,</a:t>
            </a:r>
            <a:r>
              <a:rPr lang="it-IT" sz="1400" dirty="0"/>
              <a:t> per </a:t>
            </a:r>
            <a:r>
              <a:rPr lang="it-IT" sz="1400" b="1" dirty="0"/>
              <a:t>i</a:t>
            </a:r>
            <a:r>
              <a:rPr lang="it-IT" sz="1400" dirty="0"/>
              <a:t>mpianti di nuova costruzione, rifacimento integrale (prima non previsto), potenziamento, rifacimento parziale (non previsto per impianti FV).</a:t>
            </a:r>
            <a:endParaRPr lang="it-IT" sz="1400" b="1" dirty="0"/>
          </a:p>
          <a:p>
            <a:pPr marL="285750" indent="-285750" algn="just">
              <a:lnSpc>
                <a:spcPct val="105000"/>
              </a:lnSpc>
              <a:spcBef>
                <a:spcPts val="400"/>
              </a:spcBef>
              <a:buFont typeface="Arial" panose="020B0604020202020204" pitchFamily="34" charset="0"/>
              <a:buChar char="•"/>
            </a:pPr>
            <a:r>
              <a:rPr lang="it-IT" sz="1400" b="1" dirty="0"/>
              <a:t>Periodo di applicazione</a:t>
            </a:r>
            <a:r>
              <a:rPr lang="it-IT" sz="1400" dirty="0"/>
              <a:t>: gli effetti del decreto cessano il </a:t>
            </a:r>
            <a:r>
              <a:rPr lang="it-IT" sz="1400" b="1" dirty="0"/>
              <a:t>31 dicembre 2025</a:t>
            </a:r>
            <a:r>
              <a:rPr lang="it-IT" sz="1400" dirty="0"/>
              <a:t>. Per gli impianti </a:t>
            </a:r>
            <a:r>
              <a:rPr lang="it-IT" sz="1400" b="1" dirty="0"/>
              <a:t>≤1MW </a:t>
            </a:r>
            <a:r>
              <a:rPr lang="it-IT" sz="1400" dirty="0"/>
              <a:t>cessano con il raggiungimento del contingente di  </a:t>
            </a:r>
            <a:r>
              <a:rPr lang="it-IT" sz="1400" b="1" dirty="0"/>
              <a:t>3GW</a:t>
            </a:r>
            <a:r>
              <a:rPr lang="it-IT" sz="1400" dirty="0"/>
              <a:t>.  </a:t>
            </a:r>
          </a:p>
          <a:p>
            <a:pPr marL="285750" indent="-285750" algn="just">
              <a:lnSpc>
                <a:spcPct val="105000"/>
              </a:lnSpc>
              <a:spcBef>
                <a:spcPts val="400"/>
              </a:spcBef>
              <a:buFont typeface="Arial" panose="020B0604020202020204" pitchFamily="34" charset="0"/>
              <a:buChar char="•"/>
            </a:pPr>
            <a:r>
              <a:rPr lang="it-IT" sz="1400" b="1" dirty="0"/>
              <a:t>Procedure di accesso agli incentivi e contingenti</a:t>
            </a:r>
            <a:r>
              <a:rPr lang="it-IT" sz="1400" dirty="0"/>
              <a:t> </a:t>
            </a:r>
          </a:p>
          <a:p>
            <a:pPr marL="539750" indent="-274638" algn="just">
              <a:lnSpc>
                <a:spcPct val="105000"/>
              </a:lnSpc>
              <a:buFont typeface="+mj-lt"/>
              <a:buAutoNum type="alphaLcParenR"/>
            </a:pPr>
            <a:r>
              <a:rPr lang="it-IT" sz="1400" dirty="0"/>
              <a:t>impianti </a:t>
            </a:r>
            <a:r>
              <a:rPr lang="it-IT" sz="1400" b="1" dirty="0"/>
              <a:t>≤ 1 MW </a:t>
            </a:r>
            <a:r>
              <a:rPr lang="it-IT" sz="1400" dirty="0">
                <a:sym typeface="Wingdings" panose="05000000000000000000" pitchFamily="2" charset="2"/>
              </a:rPr>
              <a:t> </a:t>
            </a:r>
            <a:r>
              <a:rPr lang="it-IT" sz="1400" b="1" dirty="0">
                <a:sym typeface="Wingdings" panose="05000000000000000000" pitchFamily="2" charset="2"/>
              </a:rPr>
              <a:t>Accesso Diretto</a:t>
            </a:r>
            <a:r>
              <a:rPr lang="it-IT" sz="1400" dirty="0">
                <a:sym typeface="Wingdings" panose="05000000000000000000" pitchFamily="2" charset="2"/>
              </a:rPr>
              <a:t>, contingente complessivo </a:t>
            </a:r>
            <a:r>
              <a:rPr lang="it-IT" sz="1400" b="1" dirty="0">
                <a:sym typeface="Wingdings" panose="05000000000000000000" pitchFamily="2" charset="2"/>
              </a:rPr>
              <a:t>3 GW </a:t>
            </a:r>
            <a:endParaRPr lang="it-IT" sz="1400" dirty="0">
              <a:sym typeface="Wingdings" panose="05000000000000000000" pitchFamily="2" charset="2"/>
            </a:endParaRPr>
          </a:p>
          <a:p>
            <a:pPr marL="539750" indent="-274638" algn="just">
              <a:lnSpc>
                <a:spcPct val="105000"/>
              </a:lnSpc>
              <a:buFont typeface="+mj-lt"/>
              <a:buAutoNum type="alphaLcParenR"/>
            </a:pPr>
            <a:r>
              <a:rPr lang="it-IT" sz="1400" dirty="0"/>
              <a:t>impianti </a:t>
            </a:r>
            <a:r>
              <a:rPr lang="it-IT" sz="1400" b="1" dirty="0"/>
              <a:t>&gt; 1 MW </a:t>
            </a:r>
            <a:r>
              <a:rPr lang="it-IT" sz="1400" dirty="0">
                <a:sym typeface="Wingdings" panose="05000000000000000000" pitchFamily="2" charset="2"/>
              </a:rPr>
              <a:t></a:t>
            </a:r>
            <a:r>
              <a:rPr lang="it-IT" sz="1400" dirty="0"/>
              <a:t> </a:t>
            </a:r>
            <a:r>
              <a:rPr lang="it-IT" sz="1400" b="1" dirty="0"/>
              <a:t>procedure competitive, </a:t>
            </a:r>
            <a:r>
              <a:rPr lang="it-IT" sz="1400" dirty="0"/>
              <a:t>contingente complessivo  </a:t>
            </a:r>
            <a:r>
              <a:rPr lang="it-IT" sz="1400" b="1" dirty="0"/>
              <a:t>14,65 GW, </a:t>
            </a:r>
            <a:r>
              <a:rPr lang="it-IT" sz="1400" dirty="0"/>
              <a:t>di cui </a:t>
            </a:r>
            <a:r>
              <a:rPr lang="it-IT" sz="1400" b="1" dirty="0"/>
              <a:t>10 GW </a:t>
            </a:r>
            <a:r>
              <a:rPr lang="it-IT" sz="1400" dirty="0"/>
              <a:t>destinati al </a:t>
            </a:r>
            <a:r>
              <a:rPr lang="it-IT" sz="1400" b="1" dirty="0"/>
              <a:t>FV.</a:t>
            </a:r>
          </a:p>
          <a:p>
            <a:pPr marL="285750" indent="-285750" algn="just">
              <a:lnSpc>
                <a:spcPct val="105000"/>
              </a:lnSpc>
              <a:spcBef>
                <a:spcPts val="400"/>
              </a:spcBef>
              <a:buFont typeface="Arial" panose="020B0604020202020204" pitchFamily="34" charset="0"/>
              <a:buChar char="•"/>
            </a:pPr>
            <a:r>
              <a:rPr lang="it-IT" sz="1400" b="1" dirty="0"/>
              <a:t>Requisiti generali per l’acceso al meccanismo di supporto: </a:t>
            </a:r>
          </a:p>
          <a:p>
            <a:pPr marL="444500" lvl="1" indent="-174625" algn="just">
              <a:lnSpc>
                <a:spcPct val="105000"/>
              </a:lnSpc>
              <a:spcBef>
                <a:spcPts val="400"/>
              </a:spcBef>
              <a:buFont typeface="+mj-lt"/>
              <a:buAutoNum type="arabicPeriod"/>
            </a:pPr>
            <a:r>
              <a:rPr lang="it-IT" sz="1400" dirty="0"/>
              <a:t>Impianti </a:t>
            </a:r>
            <a:r>
              <a:rPr lang="it-IT" sz="1400" b="1" dirty="0"/>
              <a:t>≤1MW: accesso diretto </a:t>
            </a:r>
            <a:r>
              <a:rPr lang="it-IT" sz="1400" dirty="0"/>
              <a:t>al meccanismo di supporto a valle della presentazione della </a:t>
            </a:r>
            <a:r>
              <a:rPr lang="it-IT" sz="1400" b="1" dirty="0"/>
              <a:t>comunicazione di avvio lavori</a:t>
            </a:r>
            <a:r>
              <a:rPr lang="it-IT" sz="1400" dirty="0"/>
              <a:t>, che deve essere successiva alla data di entrata in vigore del decreto. </a:t>
            </a:r>
          </a:p>
          <a:p>
            <a:pPr marL="444500" lvl="1" indent="-174625" algn="just">
              <a:lnSpc>
                <a:spcPct val="105000"/>
              </a:lnSpc>
              <a:spcBef>
                <a:spcPts val="400"/>
              </a:spcBef>
              <a:buFont typeface="+mj-lt"/>
              <a:buAutoNum type="arabicPeriod"/>
            </a:pPr>
            <a:r>
              <a:rPr lang="it-IT" sz="1400" dirty="0"/>
              <a:t>Impianti </a:t>
            </a:r>
            <a:r>
              <a:rPr lang="it-IT" sz="1400" b="1" dirty="0"/>
              <a:t>&gt;1MW </a:t>
            </a:r>
            <a:r>
              <a:rPr lang="it-IT" sz="1400" dirty="0"/>
              <a:t>devono presentare</a:t>
            </a:r>
            <a:r>
              <a:rPr lang="it-IT" sz="1400" b="1" dirty="0"/>
              <a:t>: </a:t>
            </a:r>
            <a:r>
              <a:rPr lang="it-IT" sz="1400" dirty="0">
                <a:solidFill>
                  <a:srgbClr val="002D74"/>
                </a:solidFill>
              </a:rPr>
              <a:t>titolo abilitativo, titoli concessori, preventivo di connessione accettato in via definitiva e registrazione su GAUDI, conformità a normativa Ambientale, dichiarazione bancaria di attestazione della capacità economica e finanziaria del partecipante. </a:t>
            </a:r>
            <a:r>
              <a:rPr lang="it-IT" sz="1400" dirty="0"/>
              <a:t>Su richiesta del produttore, è possibile accedere alle procedure </a:t>
            </a:r>
            <a:r>
              <a:rPr lang="it-IT" sz="1400" b="1" dirty="0"/>
              <a:t>presentando il provvedimento di VIA favorevole in luogo titolo abilitativo.</a:t>
            </a:r>
          </a:p>
          <a:p>
            <a:pPr marL="285750" indent="-285750" algn="just">
              <a:lnSpc>
                <a:spcPct val="110000"/>
              </a:lnSpc>
              <a:spcBef>
                <a:spcPts val="600"/>
              </a:spcBef>
              <a:buFont typeface="Arial" panose="020B0604020202020204" pitchFamily="34" charset="0"/>
              <a:buChar char="•"/>
            </a:pPr>
            <a:r>
              <a:rPr lang="it-IT" sz="1400" b="1" dirty="0"/>
              <a:t>Prezzi di aggiudicazione: </a:t>
            </a:r>
            <a:r>
              <a:rPr lang="it-IT" sz="1400" dirty="0"/>
              <a:t>per gli impianti di potenza </a:t>
            </a:r>
            <a:r>
              <a:rPr lang="it-IT" sz="1400" b="1" dirty="0"/>
              <a:t>≤1MW </a:t>
            </a:r>
            <a:r>
              <a:rPr lang="it-IT" sz="1400" dirty="0"/>
              <a:t>prezzi definiti dall’ARERA entro 90 giorni dalla data di entrata in vigore del decreto. Ai prezzi di aggiudicazione sono applicati dei </a:t>
            </a:r>
            <a:r>
              <a:rPr lang="it-IT" sz="1400" b="1" dirty="0"/>
              <a:t>correttivi, tra cui quello geografico (</a:t>
            </a:r>
            <a:r>
              <a:rPr lang="it-IT" sz="1400" dirty="0"/>
              <a:t>Per FV: impianti nelle Regioni del Centro +4 €/MWh, nelle Regioni del Nord +10 €/MWh .</a:t>
            </a:r>
          </a:p>
          <a:p>
            <a:pPr marL="285750" indent="-285750" algn="just">
              <a:lnSpc>
                <a:spcPct val="110000"/>
              </a:lnSpc>
              <a:spcBef>
                <a:spcPts val="600"/>
              </a:spcBef>
              <a:buFont typeface="Arial" panose="020B0604020202020204" pitchFamily="34" charset="0"/>
              <a:buChar char="•"/>
            </a:pPr>
            <a:r>
              <a:rPr kumimoji="0" lang="it-IT" sz="1400" b="1" i="0" u="none" strike="noStrike" kern="1200" cap="none" spc="0" normalizeH="0" baseline="0" noProof="0" dirty="0">
                <a:ln>
                  <a:noFill/>
                </a:ln>
                <a:solidFill>
                  <a:srgbClr val="064487"/>
                </a:solidFill>
                <a:effectLst/>
                <a:uLnTx/>
                <a:uFillTx/>
                <a:latin typeface="Arial"/>
                <a:ea typeface="+mn-ea"/>
                <a:cs typeface="+mn-cs"/>
              </a:rPr>
              <a:t>Procedure per l’accesso al meccanismo</a:t>
            </a:r>
            <a:r>
              <a:rPr kumimoji="0" lang="it-IT" sz="1400" b="0" i="0" u="none" strike="noStrike" kern="1200" cap="none" spc="0" normalizeH="0" baseline="0" noProof="0" dirty="0">
                <a:ln>
                  <a:noFill/>
                </a:ln>
                <a:solidFill>
                  <a:srgbClr val="064487"/>
                </a:solidFill>
                <a:effectLst/>
                <a:uLnTx/>
                <a:uFillTx/>
                <a:latin typeface="Arial"/>
                <a:ea typeface="+mn-ea"/>
                <a:cs typeface="+mn-cs"/>
              </a:rPr>
              <a:t>: i richiedenti presentano una </a:t>
            </a:r>
            <a:r>
              <a:rPr kumimoji="0" lang="it-IT" sz="1400" b="1" i="0" u="none" strike="noStrike" kern="1200" cap="none" spc="0" normalizeH="0" baseline="0" noProof="0" dirty="0">
                <a:ln>
                  <a:noFill/>
                </a:ln>
                <a:solidFill>
                  <a:srgbClr val="064487"/>
                </a:solidFill>
                <a:effectLst/>
                <a:uLnTx/>
                <a:uFillTx/>
                <a:latin typeface="Arial"/>
                <a:ea typeface="+mn-ea"/>
                <a:cs typeface="+mn-cs"/>
              </a:rPr>
              <a:t>manifestazione di interesse </a:t>
            </a:r>
            <a:r>
              <a:rPr kumimoji="0" lang="it-IT" sz="1400" b="0" i="0" u="none" strike="noStrike" kern="1200" cap="none" spc="0" normalizeH="0" baseline="0" noProof="0" dirty="0">
                <a:ln>
                  <a:noFill/>
                </a:ln>
                <a:solidFill>
                  <a:srgbClr val="064487"/>
                </a:solidFill>
                <a:effectLst/>
                <a:uLnTx/>
                <a:uFillTx/>
                <a:latin typeface="Arial"/>
                <a:ea typeface="+mn-ea"/>
                <a:cs typeface="+mn-cs"/>
              </a:rPr>
              <a:t>(per max 3 volte) e indicano un’</a:t>
            </a:r>
            <a:r>
              <a:rPr kumimoji="0" lang="it-IT" sz="1400" b="1" i="0" u="none" strike="noStrike" kern="1200" cap="none" spc="0" normalizeH="0" baseline="0" noProof="0" dirty="0">
                <a:ln>
                  <a:noFill/>
                </a:ln>
                <a:solidFill>
                  <a:srgbClr val="064487"/>
                </a:solidFill>
                <a:effectLst/>
                <a:uLnTx/>
                <a:uFillTx/>
                <a:latin typeface="Arial"/>
                <a:ea typeface="+mn-ea"/>
                <a:cs typeface="+mn-cs"/>
              </a:rPr>
              <a:t>offerta di riduzione </a:t>
            </a:r>
            <a:r>
              <a:rPr kumimoji="0" lang="it-IT" sz="1400" b="0" i="0" u="none" strike="noStrike" kern="1200" cap="none" spc="0" normalizeH="0" baseline="0" noProof="0" dirty="0">
                <a:ln>
                  <a:noFill/>
                </a:ln>
                <a:solidFill>
                  <a:srgbClr val="064487"/>
                </a:solidFill>
                <a:effectLst/>
                <a:uLnTx/>
                <a:uFillTx/>
                <a:latin typeface="Arial"/>
                <a:ea typeface="+mn-ea"/>
                <a:cs typeface="+mn-cs"/>
              </a:rPr>
              <a:t>% sul prezzo di esercizio superiore (</a:t>
            </a:r>
            <a:r>
              <a:rPr kumimoji="0" lang="it-IT" sz="1400" b="1" i="0" u="none" strike="noStrike" kern="1200" cap="none" spc="0" normalizeH="0" baseline="0" noProof="0" dirty="0">
                <a:ln>
                  <a:noFill/>
                </a:ln>
                <a:solidFill>
                  <a:srgbClr val="064487"/>
                </a:solidFill>
                <a:effectLst/>
                <a:uLnTx/>
                <a:uFillTx/>
                <a:latin typeface="Arial"/>
                <a:ea typeface="+mn-ea"/>
                <a:cs typeface="+mn-cs"/>
              </a:rPr>
              <a:t>95 €/MWh per FV</a:t>
            </a:r>
            <a:r>
              <a:rPr kumimoji="0" lang="it-IT" sz="1400" b="0" i="0" u="none" strike="noStrike" kern="1200" cap="none" spc="0" normalizeH="0" baseline="0" noProof="0" dirty="0">
                <a:ln>
                  <a:noFill/>
                </a:ln>
                <a:solidFill>
                  <a:srgbClr val="064487"/>
                </a:solidFill>
                <a:effectLst/>
                <a:uLnTx/>
                <a:uFillTx/>
                <a:latin typeface="Arial"/>
                <a:ea typeface="+mn-ea"/>
                <a:cs typeface="+mn-cs"/>
              </a:rPr>
              <a:t>).</a:t>
            </a:r>
            <a:r>
              <a:rPr kumimoji="0" lang="it-IT" sz="1400" b="1" i="0" u="none" strike="noStrike" kern="1200" cap="none" spc="0" normalizeH="0" baseline="0" noProof="0" dirty="0">
                <a:ln>
                  <a:noFill/>
                </a:ln>
                <a:solidFill>
                  <a:srgbClr val="064487"/>
                </a:solidFill>
                <a:effectLst/>
                <a:uLnTx/>
                <a:uFillTx/>
                <a:latin typeface="Arial"/>
                <a:ea typeface="+mn-ea"/>
                <a:cs typeface="+mn-cs"/>
              </a:rPr>
              <a:t> </a:t>
            </a:r>
            <a:r>
              <a:rPr kumimoji="0" lang="it-IT" sz="1400" b="0" i="0" u="none" strike="noStrike" kern="1200" cap="none" spc="0" normalizeH="0" baseline="0" noProof="0" dirty="0">
                <a:ln>
                  <a:noFill/>
                </a:ln>
                <a:solidFill>
                  <a:srgbClr val="064487"/>
                </a:solidFill>
                <a:effectLst/>
                <a:uLnTx/>
                <a:uFillTx/>
                <a:latin typeface="Arial"/>
                <a:ea typeface="+mn-ea"/>
                <a:cs typeface="+mn-cs"/>
              </a:rPr>
              <a:t>Obbligatorio il versamento di una </a:t>
            </a:r>
            <a:r>
              <a:rPr kumimoji="0" lang="it-IT" sz="1400" b="1" i="0" u="none" strike="noStrike" kern="1200" cap="none" spc="0" normalizeH="0" baseline="0" noProof="0" dirty="0">
                <a:ln>
                  <a:noFill/>
                </a:ln>
                <a:solidFill>
                  <a:srgbClr val="064487"/>
                </a:solidFill>
                <a:effectLst/>
                <a:uLnTx/>
                <a:uFillTx/>
                <a:latin typeface="Arial"/>
                <a:ea typeface="+mn-ea"/>
                <a:cs typeface="+mn-cs"/>
              </a:rPr>
              <a:t>cauzione provvisoria </a:t>
            </a:r>
            <a:r>
              <a:rPr kumimoji="0" lang="it-IT" sz="1400" b="0" i="0" u="none" strike="noStrike" kern="1200" cap="none" spc="0" normalizeH="0" baseline="0" noProof="0" dirty="0">
                <a:ln>
                  <a:noFill/>
                </a:ln>
                <a:solidFill>
                  <a:srgbClr val="064487"/>
                </a:solidFill>
                <a:effectLst/>
                <a:uLnTx/>
                <a:uFillTx/>
                <a:latin typeface="Arial"/>
                <a:ea typeface="+mn-ea"/>
                <a:cs typeface="+mn-cs"/>
              </a:rPr>
              <a:t>e di una </a:t>
            </a:r>
            <a:r>
              <a:rPr kumimoji="0" lang="it-IT" sz="1400" b="1" i="0" u="none" strike="noStrike" kern="1200" cap="none" spc="0" normalizeH="0" baseline="0" noProof="0" dirty="0">
                <a:ln>
                  <a:noFill/>
                </a:ln>
                <a:solidFill>
                  <a:srgbClr val="064487"/>
                </a:solidFill>
                <a:effectLst/>
                <a:uLnTx/>
                <a:uFillTx/>
                <a:latin typeface="Arial"/>
                <a:ea typeface="+mn-ea"/>
                <a:cs typeface="+mn-cs"/>
              </a:rPr>
              <a:t>definitiva</a:t>
            </a:r>
            <a:r>
              <a:rPr kumimoji="0" lang="it-IT" sz="1400" b="0" i="0" u="none" strike="noStrike" kern="1200" cap="none" spc="0" normalizeH="0" baseline="0" noProof="0" dirty="0">
                <a:ln>
                  <a:noFill/>
                </a:ln>
                <a:solidFill>
                  <a:srgbClr val="064487"/>
                </a:solidFill>
                <a:effectLst/>
                <a:uLnTx/>
                <a:uFillTx/>
                <a:latin typeface="Arial"/>
                <a:ea typeface="+mn-ea"/>
                <a:cs typeface="+mn-cs"/>
              </a:rPr>
              <a:t>, pari al 10% del costo di investimento previsto per la realizzazione dell’impianto (</a:t>
            </a:r>
            <a:r>
              <a:rPr kumimoji="0" lang="it-IT" sz="1400" b="1" i="0" u="none" strike="noStrike" kern="1200" cap="none" spc="0" normalizeH="0" baseline="0" noProof="0" dirty="0">
                <a:ln>
                  <a:noFill/>
                </a:ln>
                <a:solidFill>
                  <a:srgbClr val="064487"/>
                </a:solidFill>
                <a:effectLst/>
                <a:uLnTx/>
                <a:uFillTx/>
                <a:latin typeface="Arial"/>
                <a:ea typeface="+mn-ea"/>
                <a:cs typeface="+mn-cs"/>
              </a:rPr>
              <a:t>FV 900 €/kW).</a:t>
            </a:r>
          </a:p>
          <a:p>
            <a:pPr marL="0" lvl="1" algn="just">
              <a:lnSpc>
                <a:spcPct val="110000"/>
              </a:lnSpc>
            </a:pPr>
            <a:endParaRPr lang="it-IT" sz="1400" b="1" dirty="0"/>
          </a:p>
          <a:p>
            <a:pPr marL="800100" lvl="1" indent="-342900" algn="just">
              <a:lnSpc>
                <a:spcPct val="110000"/>
              </a:lnSpc>
              <a:buFont typeface="+mj-lt"/>
              <a:buAutoNum type="alphaLcParenR"/>
            </a:pPr>
            <a:endParaRPr lang="it-IT" sz="1200" b="1" dirty="0"/>
          </a:p>
        </p:txBody>
      </p:sp>
    </p:spTree>
    <p:extLst>
      <p:ext uri="{BB962C8B-B14F-4D97-AF65-F5344CB8AC3E}">
        <p14:creationId xmlns:p14="http://schemas.microsoft.com/office/powerpoint/2010/main" val="2000405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FD913D-EAC6-F258-C575-DC0EEDCF467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3EF0387-E74A-A4FA-2263-A5AD4EBAE9A4}"/>
              </a:ext>
            </a:extLst>
          </p:cNvPr>
          <p:cNvSpPr txBox="1"/>
          <p:nvPr/>
        </p:nvSpPr>
        <p:spPr>
          <a:xfrm>
            <a:off x="442914" y="1661073"/>
            <a:ext cx="11246058" cy="4544502"/>
          </a:xfrm>
          <a:prstGeom prst="rect">
            <a:avLst/>
          </a:prstGeom>
          <a:noFill/>
        </p:spPr>
        <p:txBody>
          <a:bodyPr rot="0" spcFirstLastPara="0" vert="horz" wrap="square" lIns="91428" tIns="45714" rIns="91428" bIns="45714" numCol="1" spcCol="0" rtlCol="0" fromWordArt="0" anchor="t" anchorCtr="0" forceAA="0" compatLnSpc="1">
            <a:prstTxWarp prst="textNoShape">
              <a:avLst/>
            </a:prstTxWarp>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gn="just">
              <a:lnSpc>
                <a:spcPct val="105000"/>
              </a:lnSpc>
              <a:spcBef>
                <a:spcPts val="800"/>
              </a:spcBef>
              <a:buFont typeface="Arial" panose="020B0604020202020204" pitchFamily="34" charset="0"/>
              <a:buChar char="•"/>
              <a:defRPr/>
            </a:pPr>
            <a:r>
              <a:rPr lang="it-IT" sz="1750" dirty="0">
                <a:solidFill>
                  <a:srgbClr val="064487"/>
                </a:solidFill>
                <a:effectLst/>
                <a:latin typeface="Arial"/>
                <a:ea typeface="Calibri" panose="020F0502020204030204" pitchFamily="34" charset="0"/>
                <a:cs typeface="Arial"/>
              </a:rPr>
              <a:t>Indirizzare gli investimenti del settore FV verso </a:t>
            </a:r>
            <a:r>
              <a:rPr lang="it-IT" sz="1750" b="1" dirty="0">
                <a:solidFill>
                  <a:srgbClr val="0070C0"/>
                </a:solidFill>
                <a:effectLst/>
                <a:latin typeface="Arial"/>
                <a:ea typeface="Calibri" panose="020F0502020204030204" pitchFamily="34" charset="0"/>
                <a:cs typeface="Arial"/>
              </a:rPr>
              <a:t>tutte le tipologie di installazioni</a:t>
            </a:r>
            <a:r>
              <a:rPr lang="it-IT" sz="1750" b="1" dirty="0">
                <a:solidFill>
                  <a:srgbClr val="0070C0"/>
                </a:solidFill>
                <a:latin typeface="Arial"/>
                <a:ea typeface="Calibri" panose="020F0502020204030204" pitchFamily="34" charset="0"/>
                <a:cs typeface="Arial"/>
              </a:rPr>
              <a:t> sinergiche con l’agricoltura</a:t>
            </a:r>
            <a:r>
              <a:rPr lang="it-IT" sz="1750" dirty="0">
                <a:solidFill>
                  <a:srgbClr val="064487"/>
                </a:solidFill>
                <a:effectLst/>
                <a:latin typeface="Arial"/>
                <a:ea typeface="Calibri" panose="020F0502020204030204" pitchFamily="34" charset="0"/>
                <a:cs typeface="Arial"/>
              </a:rPr>
              <a:t> scegliendo le </a:t>
            </a:r>
            <a:r>
              <a:rPr lang="it-IT" sz="1750" b="1" dirty="0">
                <a:solidFill>
                  <a:srgbClr val="064487"/>
                </a:solidFill>
                <a:effectLst/>
                <a:latin typeface="Arial"/>
                <a:ea typeface="Calibri" panose="020F0502020204030204" pitchFamily="34" charset="0"/>
                <a:cs typeface="Arial"/>
              </a:rPr>
              <a:t>soluzioni più idonee alle diverse tipologie di area o colture</a:t>
            </a:r>
            <a:r>
              <a:rPr lang="it-IT" sz="1750" dirty="0">
                <a:solidFill>
                  <a:srgbClr val="064487"/>
                </a:solidFill>
                <a:effectLst/>
                <a:latin typeface="Arial"/>
                <a:ea typeface="Calibri" panose="020F0502020204030204" pitchFamily="34" charset="0"/>
                <a:cs typeface="Arial"/>
              </a:rPr>
              <a:t>, al fine di </a:t>
            </a:r>
            <a:r>
              <a:rPr lang="it-IT" sz="1750" b="1" dirty="0">
                <a:solidFill>
                  <a:srgbClr val="064487"/>
                </a:solidFill>
                <a:effectLst/>
                <a:latin typeface="Arial"/>
                <a:ea typeface="Calibri" panose="020F0502020204030204" pitchFamily="34" charset="0"/>
                <a:cs typeface="Arial"/>
              </a:rPr>
              <a:t>massimizzare la produzione di energia rinnovabile </a:t>
            </a:r>
            <a:r>
              <a:rPr lang="it-IT" sz="1750" dirty="0">
                <a:solidFill>
                  <a:srgbClr val="064487"/>
                </a:solidFill>
                <a:effectLst/>
                <a:latin typeface="Arial"/>
                <a:ea typeface="Calibri" panose="020F0502020204030204" pitchFamily="34" charset="0"/>
                <a:cs typeface="Arial"/>
              </a:rPr>
              <a:t>e la produzione </a:t>
            </a:r>
            <a:r>
              <a:rPr lang="it-IT" sz="1750" b="1" dirty="0">
                <a:solidFill>
                  <a:srgbClr val="064487"/>
                </a:solidFill>
                <a:effectLst/>
                <a:latin typeface="Arial"/>
                <a:ea typeface="Calibri" panose="020F0502020204030204" pitchFamily="34" charset="0"/>
                <a:cs typeface="Arial"/>
              </a:rPr>
              <a:t>agricola</a:t>
            </a:r>
            <a:r>
              <a:rPr lang="it-IT" sz="1750" dirty="0">
                <a:solidFill>
                  <a:srgbClr val="064487"/>
                </a:solidFill>
                <a:effectLst/>
                <a:latin typeface="Arial"/>
                <a:ea typeface="Calibri" panose="020F0502020204030204" pitchFamily="34" charset="0"/>
                <a:cs typeface="Arial"/>
              </a:rPr>
              <a:t> e </a:t>
            </a:r>
            <a:r>
              <a:rPr lang="it-IT" sz="1750" b="1" dirty="0">
                <a:solidFill>
                  <a:srgbClr val="064487"/>
                </a:solidFill>
                <a:effectLst/>
                <a:latin typeface="Arial"/>
                <a:ea typeface="Calibri" panose="020F0502020204030204" pitchFamily="34" charset="0"/>
                <a:cs typeface="Arial"/>
              </a:rPr>
              <a:t>ridurre i costi </a:t>
            </a:r>
            <a:r>
              <a:rPr lang="it-IT" sz="1750" dirty="0">
                <a:solidFill>
                  <a:srgbClr val="064487"/>
                </a:solidFill>
                <a:effectLst/>
                <a:latin typeface="Arial"/>
                <a:ea typeface="Calibri" panose="020F0502020204030204" pitchFamily="34" charset="0"/>
                <a:cs typeface="Arial"/>
              </a:rPr>
              <a:t>per il sistema.</a:t>
            </a:r>
            <a:endParaRPr lang="it-IT" sz="1750" dirty="0">
              <a:solidFill>
                <a:srgbClr val="064487"/>
              </a:solidFill>
              <a:latin typeface="Arial" panose="020B0604020202020204" pitchFamily="34" charset="0"/>
              <a:cs typeface="Arial" panose="020B0604020202020204" pitchFamily="34" charset="0"/>
            </a:endParaRPr>
          </a:p>
          <a:p>
            <a:pPr marL="171450" indent="-171450" algn="just">
              <a:lnSpc>
                <a:spcPct val="105000"/>
              </a:lnSpc>
              <a:spcBef>
                <a:spcPts val="800"/>
              </a:spcBef>
              <a:buFont typeface="Arial" panose="020B0604020202020204" pitchFamily="34" charset="0"/>
              <a:buChar char="•"/>
              <a:defRPr/>
            </a:pPr>
            <a:r>
              <a:rPr lang="it-IT" sz="1750" b="1" dirty="0">
                <a:solidFill>
                  <a:srgbClr val="064487"/>
                </a:solidFill>
                <a:latin typeface="Arial"/>
                <a:cs typeface="Arial"/>
              </a:rPr>
              <a:t>Promuovere il ruolo degli operatori energetici </a:t>
            </a:r>
            <a:r>
              <a:rPr lang="it-IT" sz="1750" dirty="0">
                <a:solidFill>
                  <a:srgbClr val="064487"/>
                </a:solidFill>
                <a:latin typeface="Arial"/>
                <a:cs typeface="Arial"/>
              </a:rPr>
              <a:t>nello sviluppo dell’</a:t>
            </a:r>
            <a:r>
              <a:rPr lang="it-IT" sz="1750" dirty="0" err="1">
                <a:solidFill>
                  <a:srgbClr val="064487"/>
                </a:solidFill>
                <a:latin typeface="Arial"/>
                <a:cs typeface="Arial"/>
              </a:rPr>
              <a:t>agrivoltaico</a:t>
            </a:r>
            <a:r>
              <a:rPr lang="it-IT" sz="1750" b="1" dirty="0">
                <a:solidFill>
                  <a:srgbClr val="064487"/>
                </a:solidFill>
                <a:latin typeface="Arial"/>
                <a:cs typeface="Arial"/>
              </a:rPr>
              <a:t> </a:t>
            </a:r>
            <a:r>
              <a:rPr lang="it-IT" sz="1750" dirty="0">
                <a:solidFill>
                  <a:srgbClr val="064487"/>
                </a:solidFill>
                <a:latin typeface="Arial"/>
                <a:cs typeface="Arial"/>
              </a:rPr>
              <a:t>(indispensabili </a:t>
            </a:r>
            <a:r>
              <a:rPr lang="it-IT" sz="1750" b="1" dirty="0">
                <a:solidFill>
                  <a:srgbClr val="0070C0"/>
                </a:solidFill>
                <a:latin typeface="Arial"/>
                <a:cs typeface="Arial"/>
              </a:rPr>
              <a:t>know-how tecnico e capacità economico-finanziaria</a:t>
            </a:r>
            <a:r>
              <a:rPr lang="it-IT" sz="1750" dirty="0">
                <a:solidFill>
                  <a:srgbClr val="064487"/>
                </a:solidFill>
                <a:latin typeface="Arial"/>
                <a:cs typeface="Arial"/>
              </a:rPr>
              <a:t>).</a:t>
            </a:r>
          </a:p>
          <a:p>
            <a:pPr marL="171450" indent="-171450" algn="just">
              <a:lnSpc>
                <a:spcPct val="105000"/>
              </a:lnSpc>
              <a:spcBef>
                <a:spcPts val="800"/>
              </a:spcBef>
              <a:buFont typeface="Arial" panose="020B0604020202020204" pitchFamily="34" charset="0"/>
              <a:buChar char="•"/>
              <a:defRPr/>
            </a:pPr>
            <a:r>
              <a:rPr lang="it-IT" sz="1750" b="1" dirty="0">
                <a:solidFill>
                  <a:srgbClr val="0070C0"/>
                </a:solidFill>
                <a:latin typeface="Arial"/>
                <a:cs typeface="Arial"/>
              </a:rPr>
              <a:t>Sperimentare</a:t>
            </a:r>
            <a:r>
              <a:rPr lang="it-IT" sz="1750" dirty="0">
                <a:solidFill>
                  <a:srgbClr val="064487"/>
                </a:solidFill>
                <a:latin typeface="Arial"/>
                <a:cs typeface="Arial"/>
              </a:rPr>
              <a:t> lo sviluppo dell’</a:t>
            </a:r>
            <a:r>
              <a:rPr lang="it-IT" sz="1750" dirty="0" err="1">
                <a:solidFill>
                  <a:srgbClr val="064487"/>
                </a:solidFill>
                <a:latin typeface="Arial"/>
                <a:cs typeface="Arial"/>
              </a:rPr>
              <a:t>agrivoltaico</a:t>
            </a:r>
            <a:r>
              <a:rPr lang="it-IT" sz="1750" dirty="0">
                <a:solidFill>
                  <a:srgbClr val="064487"/>
                </a:solidFill>
                <a:latin typeface="Arial"/>
                <a:cs typeface="Arial"/>
              </a:rPr>
              <a:t> per individuare le </a:t>
            </a:r>
            <a:r>
              <a:rPr lang="it-IT" sz="1750" b="1" dirty="0">
                <a:solidFill>
                  <a:srgbClr val="0070C0"/>
                </a:solidFill>
                <a:latin typeface="Arial"/>
                <a:cs typeface="Arial"/>
              </a:rPr>
              <a:t>modalità/criteri più opportuni per garantire la migliore integrazione</a:t>
            </a:r>
            <a:r>
              <a:rPr lang="it-IT" sz="1750" b="1" dirty="0">
                <a:solidFill>
                  <a:srgbClr val="064487"/>
                </a:solidFill>
                <a:latin typeface="Arial"/>
                <a:cs typeface="Arial"/>
              </a:rPr>
              <a:t> tra fotovoltaico e agricoltura</a:t>
            </a:r>
            <a:r>
              <a:rPr lang="it-IT" sz="1750" dirty="0">
                <a:solidFill>
                  <a:srgbClr val="064487"/>
                </a:solidFill>
                <a:latin typeface="Arial"/>
                <a:cs typeface="Arial"/>
              </a:rPr>
              <a:t>, </a:t>
            </a:r>
            <a:r>
              <a:rPr lang="it-IT" sz="1750" b="1" dirty="0">
                <a:solidFill>
                  <a:srgbClr val="064487"/>
                </a:solidFill>
                <a:latin typeface="Arial"/>
                <a:cs typeface="Arial"/>
              </a:rPr>
              <a:t>senza imporre a priori vincoli </a:t>
            </a:r>
            <a:r>
              <a:rPr lang="it-IT" sz="1750" dirty="0">
                <a:solidFill>
                  <a:srgbClr val="064487"/>
                </a:solidFill>
                <a:latin typeface="Arial"/>
                <a:cs typeface="Arial"/>
              </a:rPr>
              <a:t>stringenti sulle configurazioni. Adeguare di conseguenza le norme vigenti e in itinere.</a:t>
            </a:r>
          </a:p>
          <a:p>
            <a:pPr marL="171450" indent="-171450" algn="just">
              <a:lnSpc>
                <a:spcPct val="105000"/>
              </a:lnSpc>
              <a:spcBef>
                <a:spcPts val="800"/>
              </a:spcBef>
              <a:buFont typeface="Arial" panose="020B0604020202020204" pitchFamily="34" charset="0"/>
              <a:buChar char="•"/>
              <a:defRPr/>
            </a:pPr>
            <a:r>
              <a:rPr lang="it-IT" sz="1750" dirty="0">
                <a:solidFill>
                  <a:srgbClr val="064487"/>
                </a:solidFill>
                <a:latin typeface="Arial"/>
                <a:cs typeface="Arial"/>
              </a:rPr>
              <a:t>Definire un </a:t>
            </a:r>
            <a:r>
              <a:rPr lang="it-IT" sz="1750" b="1" dirty="0">
                <a:solidFill>
                  <a:srgbClr val="0070C0"/>
                </a:solidFill>
                <a:latin typeface="Arial"/>
                <a:cs typeface="Arial"/>
              </a:rPr>
              <a:t>quadro chiaro di regole </a:t>
            </a:r>
            <a:r>
              <a:rPr lang="it-IT" sz="1750" b="1" dirty="0">
                <a:solidFill>
                  <a:srgbClr val="064487"/>
                </a:solidFill>
                <a:latin typeface="Arial"/>
                <a:cs typeface="Arial"/>
              </a:rPr>
              <a:t>per il </a:t>
            </a:r>
            <a:r>
              <a:rPr lang="it-IT" sz="1750" b="1" dirty="0" err="1">
                <a:solidFill>
                  <a:srgbClr val="064487"/>
                </a:solidFill>
                <a:latin typeface="Arial"/>
                <a:cs typeface="Arial"/>
              </a:rPr>
              <a:t>permitting</a:t>
            </a:r>
            <a:r>
              <a:rPr lang="it-IT" sz="1750" b="1" dirty="0">
                <a:solidFill>
                  <a:srgbClr val="064487"/>
                </a:solidFill>
                <a:latin typeface="Arial"/>
                <a:cs typeface="Arial"/>
              </a:rPr>
              <a:t> </a:t>
            </a:r>
            <a:r>
              <a:rPr lang="it-IT" sz="1750" dirty="0">
                <a:solidFill>
                  <a:srgbClr val="064487"/>
                </a:solidFill>
                <a:latin typeface="Arial"/>
                <a:cs typeface="Arial"/>
              </a:rPr>
              <a:t>e gli </a:t>
            </a:r>
            <a:r>
              <a:rPr lang="it-IT" sz="1750" b="1" dirty="0">
                <a:solidFill>
                  <a:srgbClr val="064487"/>
                </a:solidFill>
                <a:latin typeface="Arial"/>
                <a:cs typeface="Arial"/>
              </a:rPr>
              <a:t>schemi di sostegno</a:t>
            </a:r>
            <a:r>
              <a:rPr lang="it-IT" sz="1750" dirty="0">
                <a:solidFill>
                  <a:srgbClr val="064487"/>
                </a:solidFill>
                <a:latin typeface="Arial"/>
                <a:cs typeface="Arial"/>
              </a:rPr>
              <a:t>. </a:t>
            </a:r>
            <a:r>
              <a:rPr lang="it-IT" sz="1750" b="1" dirty="0">
                <a:solidFill>
                  <a:srgbClr val="0070C0"/>
                </a:solidFill>
                <a:latin typeface="Arial"/>
                <a:cs typeface="Arial"/>
              </a:rPr>
              <a:t>Coordinare</a:t>
            </a:r>
            <a:r>
              <a:rPr lang="it-IT" sz="1750" b="1" dirty="0">
                <a:solidFill>
                  <a:srgbClr val="064487"/>
                </a:solidFill>
                <a:latin typeface="Arial"/>
                <a:cs typeface="Arial"/>
              </a:rPr>
              <a:t> le diverse disposizioni di legge, le regole e le norme tecniche</a:t>
            </a:r>
            <a:r>
              <a:rPr lang="it-IT" sz="1750" b="1" dirty="0">
                <a:solidFill>
                  <a:srgbClr val="064487"/>
                </a:solidFill>
                <a:cs typeface="Arial"/>
              </a:rPr>
              <a:t> </a:t>
            </a:r>
            <a:r>
              <a:rPr lang="it-IT" sz="1750" dirty="0">
                <a:solidFill>
                  <a:srgbClr val="064487"/>
                </a:solidFill>
                <a:cs typeface="Arial"/>
              </a:rPr>
              <a:t>già introdotte</a:t>
            </a:r>
          </a:p>
          <a:p>
            <a:pPr marL="171450" indent="-171450" algn="just">
              <a:lnSpc>
                <a:spcPct val="105000"/>
              </a:lnSpc>
              <a:spcBef>
                <a:spcPts val="800"/>
              </a:spcBef>
              <a:buFont typeface="Arial" panose="020B0604020202020204" pitchFamily="34" charset="0"/>
              <a:buChar char="•"/>
              <a:defRPr/>
            </a:pPr>
            <a:r>
              <a:rPr lang="it-IT" sz="1750" dirty="0">
                <a:solidFill>
                  <a:srgbClr val="064487"/>
                </a:solidFill>
                <a:latin typeface="Arial"/>
                <a:cs typeface="Arial"/>
              </a:rPr>
              <a:t>Rendere note le diverse </a:t>
            </a:r>
            <a:r>
              <a:rPr lang="it-IT" sz="1750" b="1" dirty="0">
                <a:solidFill>
                  <a:srgbClr val="064487"/>
                </a:solidFill>
                <a:latin typeface="Arial"/>
                <a:cs typeface="Arial"/>
              </a:rPr>
              <a:t>tipologie di aree </a:t>
            </a:r>
            <a:r>
              <a:rPr lang="it-IT" sz="1750" dirty="0">
                <a:solidFill>
                  <a:srgbClr val="064487"/>
                </a:solidFill>
                <a:latin typeface="Arial"/>
                <a:cs typeface="Arial"/>
              </a:rPr>
              <a:t>(idonee, marginali, abbandonate, ecc..),</a:t>
            </a:r>
          </a:p>
          <a:p>
            <a:pPr marL="171450" indent="-171450" algn="just">
              <a:lnSpc>
                <a:spcPct val="105000"/>
              </a:lnSpc>
              <a:spcBef>
                <a:spcPts val="800"/>
              </a:spcBef>
              <a:buFont typeface="Arial" panose="020B0604020202020204" pitchFamily="34" charset="0"/>
              <a:buChar char="•"/>
              <a:defRPr/>
            </a:pPr>
            <a:r>
              <a:rPr lang="it-IT" sz="1750" dirty="0">
                <a:solidFill>
                  <a:srgbClr val="064487"/>
                </a:solidFill>
                <a:latin typeface="Arial"/>
                <a:cs typeface="Arial"/>
              </a:rPr>
              <a:t>Accompagnare lo sviluppo del settore con concrete azioni di </a:t>
            </a:r>
            <a:r>
              <a:rPr lang="it-IT" sz="1750" b="1" dirty="0">
                <a:solidFill>
                  <a:srgbClr val="0070C0"/>
                </a:solidFill>
                <a:latin typeface="Arial"/>
                <a:cs typeface="Arial"/>
              </a:rPr>
              <a:t>sensibilizzazione</a:t>
            </a:r>
            <a:r>
              <a:rPr lang="it-IT" sz="1750" b="1" dirty="0">
                <a:solidFill>
                  <a:srgbClr val="064487"/>
                </a:solidFill>
                <a:latin typeface="Arial"/>
                <a:cs typeface="Arial"/>
              </a:rPr>
              <a:t> dei territori </a:t>
            </a:r>
            <a:r>
              <a:rPr lang="it-IT" sz="1750" dirty="0">
                <a:solidFill>
                  <a:srgbClr val="064487"/>
                </a:solidFill>
                <a:latin typeface="Arial"/>
                <a:cs typeface="Arial"/>
              </a:rPr>
              <a:t>e di tutte le parti interessate. </a:t>
            </a:r>
            <a:endParaRPr lang="it-IT" sz="1750" dirty="0">
              <a:solidFill>
                <a:srgbClr val="064487"/>
              </a:solidFill>
              <a:latin typeface="Arial" panose="020B0604020202020204" pitchFamily="34" charset="0"/>
              <a:cs typeface="Arial" panose="020B0604020202020204" pitchFamily="34" charset="0"/>
            </a:endParaRPr>
          </a:p>
        </p:txBody>
      </p:sp>
      <p:sp>
        <p:nvSpPr>
          <p:cNvPr id="2" name="Segnaposto testo 2">
            <a:extLst>
              <a:ext uri="{FF2B5EF4-FFF2-40B4-BE49-F238E27FC236}">
                <a16:creationId xmlns:a16="http://schemas.microsoft.com/office/drawing/2014/main" id="{3CE26A6C-6C09-9A2B-2CCD-3E18A69B5934}"/>
              </a:ext>
            </a:extLst>
          </p:cNvPr>
          <p:cNvSpPr txBox="1">
            <a:spLocks/>
          </p:cNvSpPr>
          <p:nvPr/>
        </p:nvSpPr>
        <p:spPr>
          <a:xfrm>
            <a:off x="442914" y="390409"/>
            <a:ext cx="8255316" cy="657225"/>
          </a:xfrm>
          <a:prstGeom prst="rect">
            <a:avLst/>
          </a:prstGeom>
        </p:spPr>
        <p:txBody>
          <a:bodyPr/>
          <a:lstStyle>
            <a:lvl1pPr marL="0" indent="0" algn="l" defTabSz="914400" rtl="0" eaLnBrk="1" latinLnBrk="0" hangingPunct="1">
              <a:lnSpc>
                <a:spcPct val="90000"/>
              </a:lnSpc>
              <a:spcBef>
                <a:spcPts val="1000"/>
              </a:spcBef>
              <a:buFontTx/>
              <a:buNone/>
              <a:defRPr lang="it-IT" sz="2400" kern="1200" dirty="0" smtClean="0">
                <a:solidFill>
                  <a:srgbClr val="002D74"/>
                </a:solidFill>
                <a:latin typeface="Arial Black"/>
                <a:ea typeface="+mj-ea"/>
                <a:cs typeface="+mj-cs"/>
              </a:defRPr>
            </a:lvl1pPr>
            <a:lvl2pPr marL="457200" indent="0" algn="l" defTabSz="914400" rtl="0" eaLnBrk="1" latinLnBrk="0" hangingPunct="1">
              <a:lnSpc>
                <a:spcPct val="90000"/>
              </a:lnSpc>
              <a:spcBef>
                <a:spcPts val="500"/>
              </a:spcBef>
              <a:buFontTx/>
              <a:buNone/>
              <a:defRPr sz="2400" kern="1200">
                <a:solidFill>
                  <a:srgbClr val="002D74"/>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rgbClr val="002D74"/>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rgbClr val="002D74"/>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rgbClr val="002D7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it-IT" sz="2400" b="0" i="0" u="none" strike="noStrike" kern="1200" cap="none" spc="0" normalizeH="0" baseline="0" noProof="0" dirty="0" err="1">
                <a:ln>
                  <a:noFill/>
                </a:ln>
                <a:solidFill>
                  <a:srgbClr val="002D74"/>
                </a:solidFill>
                <a:effectLst/>
                <a:uLnTx/>
                <a:uFillTx/>
                <a:latin typeface="Arial Black"/>
                <a:ea typeface="+mj-ea"/>
                <a:cs typeface="+mj-cs"/>
              </a:rPr>
              <a:t>Agrivoltaico</a:t>
            </a:r>
            <a:r>
              <a:rPr kumimoji="0" lang="it-IT" sz="2400" b="0" i="0" u="none" strike="noStrike" kern="1200" cap="none" spc="0" normalizeH="0" baseline="0" noProof="0" dirty="0">
                <a:ln>
                  <a:noFill/>
                </a:ln>
                <a:solidFill>
                  <a:srgbClr val="002D74"/>
                </a:solidFill>
                <a:effectLst/>
                <a:uLnTx/>
                <a:uFillTx/>
                <a:latin typeface="Arial Black"/>
                <a:ea typeface="+mj-ea"/>
                <a:cs typeface="+mj-cs"/>
              </a:rPr>
              <a:t> </a:t>
            </a:r>
          </a:p>
          <a:p>
            <a:pPr marL="0" marR="0" lvl="0" indent="0" algn="l" defTabSz="914400" rtl="0" eaLnBrk="1" fontAlgn="auto" latinLnBrk="0" hangingPunct="1">
              <a:lnSpc>
                <a:spcPct val="90000"/>
              </a:lnSpc>
              <a:spcBef>
                <a:spcPts val="0"/>
              </a:spcBef>
              <a:spcAft>
                <a:spcPts val="0"/>
              </a:spcAft>
              <a:buClrTx/>
              <a:buSzTx/>
              <a:buFontTx/>
              <a:buNone/>
              <a:tabLst/>
              <a:defRPr/>
            </a:pPr>
            <a:r>
              <a:rPr lang="it-IT">
                <a:solidFill>
                  <a:srgbClr val="006CB4"/>
                </a:solidFill>
                <a:latin typeface="Arial Black" panose="020B0A04020102020204" pitchFamily="34" charset="0"/>
              </a:rPr>
              <a:t>La posizione Elettricità Futura</a:t>
            </a:r>
          </a:p>
        </p:txBody>
      </p:sp>
    </p:spTree>
    <p:extLst>
      <p:ext uri="{BB962C8B-B14F-4D97-AF65-F5344CB8AC3E}">
        <p14:creationId xmlns:p14="http://schemas.microsoft.com/office/powerpoint/2010/main" val="25941477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D49E33-F637-4053-9AA4-3A7A00719E82}"/>
            </a:ext>
          </a:extLst>
        </p:cNvPr>
        <p:cNvGrpSpPr/>
        <p:nvPr/>
      </p:nvGrpSpPr>
      <p:grpSpPr>
        <a:xfrm>
          <a:off x="0" y="0"/>
          <a:ext cx="0" cy="0"/>
          <a:chOff x="0" y="0"/>
          <a:chExt cx="0" cy="0"/>
        </a:xfrm>
      </p:grpSpPr>
      <p:sp>
        <p:nvSpPr>
          <p:cNvPr id="2" name="CasellaDiTesto 1">
            <a:extLst>
              <a:ext uri="{FF2B5EF4-FFF2-40B4-BE49-F238E27FC236}">
                <a16:creationId xmlns:a16="http://schemas.microsoft.com/office/drawing/2014/main" id="{F879F3AB-8971-179D-CC07-DD4CEB97C9B7}"/>
              </a:ext>
            </a:extLst>
          </p:cNvPr>
          <p:cNvSpPr txBox="1"/>
          <p:nvPr/>
        </p:nvSpPr>
        <p:spPr>
          <a:xfrm>
            <a:off x="821026" y="2162925"/>
            <a:ext cx="8953756" cy="1938992"/>
          </a:xfrm>
          <a:prstGeom prst="rect">
            <a:avLst/>
          </a:prstGeom>
          <a:noFill/>
        </p:spPr>
        <p:txBody>
          <a:bodyPr wrap="square" rtlCol="0">
            <a:spAutoFit/>
          </a:bodyPr>
          <a:lstStyle/>
          <a:p>
            <a:r>
              <a:rPr lang="it-IT" sz="4000" dirty="0">
                <a:solidFill>
                  <a:srgbClr val="006CB4"/>
                </a:solidFill>
              </a:rPr>
              <a:t>Grazie per l’attenzione</a:t>
            </a:r>
          </a:p>
          <a:p>
            <a:endParaRPr lang="it-IT" sz="4000" dirty="0">
              <a:solidFill>
                <a:srgbClr val="006CB4"/>
              </a:solidFill>
            </a:endParaRPr>
          </a:p>
          <a:p>
            <a:r>
              <a:rPr lang="it-IT" sz="4000" dirty="0">
                <a:solidFill>
                  <a:srgbClr val="006CB4"/>
                </a:solidFill>
              </a:rPr>
              <a:t>affaritecnici@elettricitafutura.it</a:t>
            </a:r>
          </a:p>
        </p:txBody>
      </p:sp>
    </p:spTree>
    <p:extLst>
      <p:ext uri="{BB962C8B-B14F-4D97-AF65-F5344CB8AC3E}">
        <p14:creationId xmlns:p14="http://schemas.microsoft.com/office/powerpoint/2010/main" val="543341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C65878-2681-725B-C642-8EB06A9AEE3D}"/>
            </a:ext>
          </a:extLst>
        </p:cNvPr>
        <p:cNvGrpSpPr/>
        <p:nvPr/>
      </p:nvGrpSpPr>
      <p:grpSpPr>
        <a:xfrm>
          <a:off x="0" y="0"/>
          <a:ext cx="0" cy="0"/>
          <a:chOff x="0" y="0"/>
          <a:chExt cx="0" cy="0"/>
        </a:xfrm>
      </p:grpSpPr>
      <p:pic>
        <p:nvPicPr>
          <p:cNvPr id="3" name="Immagine 2" descr="Immagine che contiene cavo, connettore, arte&#10;&#10;Descrizione generata automaticamente">
            <a:extLst>
              <a:ext uri="{FF2B5EF4-FFF2-40B4-BE49-F238E27FC236}">
                <a16:creationId xmlns:a16="http://schemas.microsoft.com/office/drawing/2014/main" id="{F3141B84-CEDB-C14C-2D25-C6B397C987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flipV="1">
            <a:off x="0" y="0"/>
            <a:ext cx="3734108" cy="5475677"/>
          </a:xfrm>
          <a:prstGeom prst="rect">
            <a:avLst/>
          </a:prstGeom>
        </p:spPr>
      </p:pic>
      <p:sp>
        <p:nvSpPr>
          <p:cNvPr id="10" name="Rettangolo 9">
            <a:extLst>
              <a:ext uri="{FF2B5EF4-FFF2-40B4-BE49-F238E27FC236}">
                <a16:creationId xmlns:a16="http://schemas.microsoft.com/office/drawing/2014/main" id="{41B0D4FF-2A89-AE5B-0126-3287E19037A0}"/>
              </a:ext>
            </a:extLst>
          </p:cNvPr>
          <p:cNvSpPr/>
          <p:nvPr/>
        </p:nvSpPr>
        <p:spPr>
          <a:xfrm>
            <a:off x="637953" y="4540102"/>
            <a:ext cx="11366205" cy="22009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TextBox 11">
            <a:extLst>
              <a:ext uri="{FF2B5EF4-FFF2-40B4-BE49-F238E27FC236}">
                <a16:creationId xmlns:a16="http://schemas.microsoft.com/office/drawing/2014/main" id="{320423F2-3498-644A-6720-7FE2E26D3B5A}"/>
              </a:ext>
            </a:extLst>
          </p:cNvPr>
          <p:cNvSpPr txBox="1"/>
          <p:nvPr/>
        </p:nvSpPr>
        <p:spPr>
          <a:xfrm>
            <a:off x="2782302" y="3238507"/>
            <a:ext cx="8750282" cy="3456524"/>
          </a:xfrm>
          <a:prstGeom prst="rect">
            <a:avLst/>
          </a:prstGeom>
        </p:spPr>
        <p:txBody>
          <a:bodyPr wrap="square" lIns="0" tIns="0" rIns="0" bIns="0" rtlCol="0" anchor="t">
            <a:spAutoFit/>
          </a:bodyPr>
          <a:lstStyle/>
          <a:p>
            <a:pPr algn="just" defTabSz="609569">
              <a:lnSpc>
                <a:spcPts val="1700"/>
              </a:lnSpc>
              <a:spcBef>
                <a:spcPts val="1200"/>
              </a:spcBef>
              <a:buClr>
                <a:srgbClr val="006CB4"/>
              </a:buClr>
              <a:defRPr/>
            </a:pPr>
            <a:endParaRPr lang="it-IT" dirty="0">
              <a:solidFill>
                <a:srgbClr val="002D74"/>
              </a:solidFill>
              <a:latin typeface="Arial"/>
              <a:ea typeface="+mn-lt"/>
              <a:cs typeface="Calibri"/>
            </a:endParaRPr>
          </a:p>
          <a:p>
            <a:pPr marL="285750" indent="-285750" algn="just" defTabSz="609569">
              <a:lnSpc>
                <a:spcPts val="1700"/>
              </a:lnSpc>
              <a:spcBef>
                <a:spcPts val="1200"/>
              </a:spcBef>
              <a:buClr>
                <a:srgbClr val="006CB4"/>
              </a:buClr>
              <a:buFont typeface="Arial" panose="020B0604020202020204" pitchFamily="34" charset="0"/>
              <a:buChar char="•"/>
              <a:defRPr/>
            </a:pPr>
            <a:r>
              <a:rPr lang="it-IT" dirty="0">
                <a:solidFill>
                  <a:srgbClr val="002D74"/>
                </a:solidFill>
                <a:latin typeface="Arial"/>
                <a:ea typeface="+mn-lt"/>
                <a:cs typeface="Calibri"/>
              </a:rPr>
              <a:t>Elettricità Futura nasce nel 2017 dalla fusione tra Assoelettrica e </a:t>
            </a:r>
            <a:r>
              <a:rPr lang="it-IT" dirty="0" err="1">
                <a:solidFill>
                  <a:srgbClr val="002D74"/>
                </a:solidFill>
                <a:latin typeface="Arial"/>
                <a:ea typeface="+mn-lt"/>
                <a:cs typeface="Calibri"/>
              </a:rPr>
              <a:t>assoRinnovabili</a:t>
            </a:r>
            <a:endParaRPr lang="it-IT" dirty="0">
              <a:solidFill>
                <a:srgbClr val="002D74"/>
              </a:solidFill>
              <a:latin typeface="Arial"/>
              <a:ea typeface="+mn-lt"/>
              <a:cs typeface="Calibri"/>
            </a:endParaRPr>
          </a:p>
          <a:p>
            <a:pPr marL="285750" indent="-285750" algn="just" defTabSz="609569">
              <a:lnSpc>
                <a:spcPts val="1700"/>
              </a:lnSpc>
              <a:spcBef>
                <a:spcPts val="1200"/>
              </a:spcBef>
              <a:buClr>
                <a:srgbClr val="006CB4"/>
              </a:buClr>
              <a:buFont typeface="Arial" panose="020B0604020202020204" pitchFamily="34" charset="0"/>
              <a:buChar char="•"/>
              <a:defRPr/>
            </a:pPr>
            <a:r>
              <a:rPr lang="it-IT" dirty="0">
                <a:solidFill>
                  <a:srgbClr val="002D74"/>
                </a:solidFill>
                <a:latin typeface="Arial"/>
                <a:ea typeface="+mn-lt"/>
                <a:cs typeface="Calibri"/>
              </a:rPr>
              <a:t>La nostra Associazione ha l’obiettivo di promuovere lo sviluppo del settore elettrico italiano nella direzione della transizione energetica, un percorso di rilancio della filiera industriale che consente di creare notevoli benefici per l’economia e l’occupazione, aumentando la sicurezza, l’indipendenza, la sostenibilità e la competitività dell’Italia.</a:t>
            </a:r>
          </a:p>
          <a:p>
            <a:pPr marL="285750" indent="-285750" algn="just" defTabSz="609569">
              <a:spcBef>
                <a:spcPts val="1200"/>
              </a:spcBef>
              <a:buClr>
                <a:srgbClr val="006CB4"/>
              </a:buClr>
              <a:buFont typeface="Arial" panose="020B0604020202020204" pitchFamily="34" charset="0"/>
              <a:buChar char="•"/>
              <a:defRPr/>
            </a:pPr>
            <a:r>
              <a:rPr lang="it-IT" dirty="0">
                <a:solidFill>
                  <a:srgbClr val="002D74"/>
                </a:solidFill>
                <a:latin typeface="Arial"/>
                <a:ea typeface="+mn-lt"/>
                <a:cs typeface="Calibri"/>
              </a:rPr>
              <a:t>Imprese attive nella produzione e commercializzazione di energia elettrica da fonti convenzionali e rinnovabili, nella distribuzione, nella fornitura di servizi per il settore hanno scelto Elettricità Futura per crescere.</a:t>
            </a:r>
          </a:p>
          <a:p>
            <a:pPr marL="285750" indent="-285750">
              <a:buFont typeface="Arial" panose="020B0604020202020204" pitchFamily="34" charset="0"/>
              <a:buChar char="•"/>
            </a:pPr>
            <a:endParaRPr lang="it-IT" sz="1400" dirty="0">
              <a:solidFill>
                <a:srgbClr val="002D74"/>
              </a:solidFill>
              <a:latin typeface="Arial" panose="020B0604020202020204" pitchFamily="34" charset="0"/>
              <a:cs typeface="Arial" panose="020B0604020202020204" pitchFamily="34" charset="0"/>
            </a:endParaRPr>
          </a:p>
          <a:p>
            <a:pPr marL="285750" indent="-285750" defTabSz="609569">
              <a:lnSpc>
                <a:spcPts val="1700"/>
              </a:lnSpc>
              <a:buFont typeface="Arial" panose="020B0604020202020204" pitchFamily="34" charset="0"/>
              <a:buChar char="•"/>
            </a:pPr>
            <a:endParaRPr lang="it-IT" sz="1400" dirty="0">
              <a:solidFill>
                <a:srgbClr val="002D74"/>
              </a:solidFill>
              <a:latin typeface="Arial" panose="020B0604020202020204" pitchFamily="34" charset="0"/>
              <a:cs typeface="Arial" panose="020B0604020202020204" pitchFamily="34" charset="0"/>
            </a:endParaRPr>
          </a:p>
          <a:p>
            <a:pPr marL="285750" indent="-285750" defTabSz="609569">
              <a:lnSpc>
                <a:spcPts val="1700"/>
              </a:lnSpc>
              <a:buFont typeface="Arial" panose="020B0604020202020204" pitchFamily="34" charset="0"/>
              <a:buChar char="•"/>
            </a:pPr>
            <a:endParaRPr lang="it-IT" sz="1400" kern="0" dirty="0">
              <a:solidFill>
                <a:srgbClr val="002D74"/>
              </a:solidFill>
              <a:latin typeface="Arial" panose="020B0604020202020204" pitchFamily="34" charset="0"/>
              <a:cs typeface="Arial" panose="020B0604020202020204" pitchFamily="34" charset="0"/>
            </a:endParaRPr>
          </a:p>
        </p:txBody>
      </p:sp>
      <p:sp>
        <p:nvSpPr>
          <p:cNvPr id="6" name="TextBox 10">
            <a:extLst>
              <a:ext uri="{FF2B5EF4-FFF2-40B4-BE49-F238E27FC236}">
                <a16:creationId xmlns:a16="http://schemas.microsoft.com/office/drawing/2014/main" id="{09650C4D-C70F-A280-2193-DEF8FAE74BD2}"/>
              </a:ext>
            </a:extLst>
          </p:cNvPr>
          <p:cNvSpPr txBox="1"/>
          <p:nvPr/>
        </p:nvSpPr>
        <p:spPr>
          <a:xfrm>
            <a:off x="2803765" y="1484847"/>
            <a:ext cx="8325694" cy="1538883"/>
          </a:xfrm>
          <a:prstGeom prst="rect">
            <a:avLst/>
          </a:prstGeom>
        </p:spPr>
        <p:txBody>
          <a:bodyPr wrap="square" lIns="0" tIns="0" rIns="0" bIns="0" rtlCol="0" anchor="t">
            <a:spAutoFit/>
          </a:bodyPr>
          <a:lstStyle/>
          <a:p>
            <a:pPr defTabSz="609569">
              <a:lnSpc>
                <a:spcPts val="4000"/>
              </a:lnSpc>
            </a:pPr>
            <a:r>
              <a:rPr lang="it-IT" sz="3500" dirty="0">
                <a:solidFill>
                  <a:srgbClr val="002D74"/>
                </a:solidFill>
                <a:latin typeface="Arial"/>
                <a:cs typeface="Arial"/>
              </a:rPr>
              <a:t>Elettricità Futura è la principale Associazione del settore elettrico italiano che rappresenta oltre il </a:t>
            </a:r>
            <a:r>
              <a:rPr lang="it-IT" sz="3500" b="1" dirty="0">
                <a:solidFill>
                  <a:srgbClr val="002D74"/>
                </a:solidFill>
                <a:latin typeface="Arial"/>
                <a:ea typeface="Verdana"/>
                <a:cs typeface="Arial"/>
              </a:rPr>
              <a:t>70%</a:t>
            </a:r>
            <a:r>
              <a:rPr lang="it-IT" sz="3500" dirty="0">
                <a:solidFill>
                  <a:srgbClr val="002D74"/>
                </a:solidFill>
                <a:latin typeface="Arial"/>
                <a:ea typeface="Verdana"/>
                <a:cs typeface="Arial"/>
              </a:rPr>
              <a:t> </a:t>
            </a:r>
            <a:r>
              <a:rPr lang="it-IT" sz="3500" dirty="0">
                <a:solidFill>
                  <a:srgbClr val="002D74"/>
                </a:solidFill>
                <a:latin typeface="Arial"/>
                <a:cs typeface="Arial"/>
              </a:rPr>
              <a:t>del mercato.</a:t>
            </a:r>
          </a:p>
        </p:txBody>
      </p:sp>
    </p:spTree>
    <p:extLst>
      <p:ext uri="{BB962C8B-B14F-4D97-AF65-F5344CB8AC3E}">
        <p14:creationId xmlns:p14="http://schemas.microsoft.com/office/powerpoint/2010/main" val="3141619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F89ED4-04E9-EC86-F94B-57F69B921DCC}"/>
            </a:ext>
          </a:extLst>
        </p:cNvPr>
        <p:cNvGrpSpPr/>
        <p:nvPr/>
      </p:nvGrpSpPr>
      <p:grpSpPr>
        <a:xfrm>
          <a:off x="0" y="0"/>
          <a:ext cx="0" cy="0"/>
          <a:chOff x="0" y="0"/>
          <a:chExt cx="0" cy="0"/>
        </a:xfrm>
      </p:grpSpPr>
      <p:sp>
        <p:nvSpPr>
          <p:cNvPr id="5" name="CasellaDiTesto 4">
            <a:extLst>
              <a:ext uri="{FF2B5EF4-FFF2-40B4-BE49-F238E27FC236}">
                <a16:creationId xmlns:a16="http://schemas.microsoft.com/office/drawing/2014/main" id="{98324F9F-C344-6729-4E88-A385CF618647}"/>
              </a:ext>
            </a:extLst>
          </p:cNvPr>
          <p:cNvSpPr txBox="1"/>
          <p:nvPr/>
        </p:nvSpPr>
        <p:spPr>
          <a:xfrm>
            <a:off x="361482" y="1288949"/>
            <a:ext cx="11249581" cy="5251682"/>
          </a:xfrm>
          <a:prstGeom prst="rect">
            <a:avLst/>
          </a:prstGeom>
          <a:noFill/>
        </p:spPr>
        <p:txBody>
          <a:bodyPr rot="0" spcFirstLastPara="0" vert="horz" wrap="square" lIns="91428" tIns="45714" rIns="91428" bIns="45714" numCol="1" spcCol="0" rtlCol="0" fromWordArt="0" anchor="t" anchorCtr="0" forceAA="0" compatLnSpc="1">
            <a:prstTxWarp prst="textNoShape">
              <a:avLst/>
            </a:prstTxWarp>
            <a:spAutoFit/>
          </a:bodyPr>
          <a:lstStyle>
            <a:defPPr>
              <a:defRPr lang="it-IT"/>
            </a:defPPr>
            <a:lvl1pPr algn="just">
              <a:spcAft>
                <a:spcPts val="600"/>
              </a:spcAft>
              <a:defRPr sz="1400">
                <a:solidFill>
                  <a:srgbClr val="002D74"/>
                </a:solidFill>
                <a:latin typeface="Arial"/>
                <a:ea typeface="+mn-lt"/>
                <a:cs typeface="Calibri"/>
              </a:defRPr>
            </a:lvl1pPr>
          </a:lstStyle>
          <a:p>
            <a:pPr marL="285750" indent="-285750">
              <a:lnSpc>
                <a:spcPct val="110000"/>
              </a:lnSpc>
              <a:buFont typeface="Arial" panose="020B0604020202020204" pitchFamily="34" charset="0"/>
              <a:buChar char="•"/>
            </a:pPr>
            <a:r>
              <a:rPr lang="it-IT" sz="1800" dirty="0"/>
              <a:t>L’</a:t>
            </a:r>
            <a:r>
              <a:rPr lang="it-IT" sz="1800" dirty="0" err="1"/>
              <a:t>agrivoltaico</a:t>
            </a:r>
            <a:r>
              <a:rPr lang="it-IT" sz="1800" dirty="0"/>
              <a:t> è una </a:t>
            </a:r>
            <a:r>
              <a:rPr lang="it-IT" sz="1800" b="1" dirty="0"/>
              <a:t>soluzione innovativa </a:t>
            </a:r>
            <a:r>
              <a:rPr lang="it-IT" sz="1800" dirty="0"/>
              <a:t>che permette di conciliare la produzione di energia solare con l’attività agricola, offrendo vantaggi per entrambi i settori e contribuendo alla transizione verso un sistema energetico più sostenibile.</a:t>
            </a:r>
          </a:p>
          <a:p>
            <a:pPr marL="285750" indent="-285750">
              <a:lnSpc>
                <a:spcPct val="110000"/>
              </a:lnSpc>
              <a:buFont typeface="Arial" panose="020B0604020202020204" pitchFamily="34" charset="0"/>
              <a:buChar char="•"/>
            </a:pPr>
            <a:r>
              <a:rPr lang="it-IT" sz="1800" dirty="0"/>
              <a:t>Elemento fondamentale è la </a:t>
            </a:r>
            <a:r>
              <a:rPr lang="it-IT" sz="1800" b="1" dirty="0"/>
              <a:t>condivisione del suolo</a:t>
            </a:r>
            <a:r>
              <a:rPr lang="it-IT" sz="1800" dirty="0"/>
              <a:t>: un sistema </a:t>
            </a:r>
            <a:r>
              <a:rPr lang="it-IT" sz="1800" dirty="0" err="1"/>
              <a:t>agrivoltaico</a:t>
            </a:r>
            <a:r>
              <a:rPr lang="it-IT" sz="1800" dirty="0"/>
              <a:t> rappresenta una nuova configurazione spaziale che sulla medesima porzione di terreno consente l’integrazione tra la pratica agricola e/o pastorale e la generazione di energia elettrica da fonte fotovoltaica.</a:t>
            </a:r>
          </a:p>
          <a:p>
            <a:pPr marL="285750" indent="-285750">
              <a:lnSpc>
                <a:spcPct val="110000"/>
              </a:lnSpc>
              <a:buFont typeface="Arial" panose="020B0604020202020204" pitchFamily="34" charset="0"/>
              <a:buChar char="•"/>
            </a:pPr>
            <a:r>
              <a:rPr lang="it-IT" sz="1800" dirty="0"/>
              <a:t>I sistemi </a:t>
            </a:r>
            <a:r>
              <a:rPr lang="it-IT" sz="1800" dirty="0" err="1"/>
              <a:t>agrivoltaici</a:t>
            </a:r>
            <a:r>
              <a:rPr lang="it-IT" sz="1800" dirty="0"/>
              <a:t> possono essere caratterizzati da </a:t>
            </a:r>
            <a:r>
              <a:rPr lang="it-IT" sz="1800" b="1" dirty="0"/>
              <a:t>diverse configurazioni spaziali </a:t>
            </a:r>
            <a:r>
              <a:rPr lang="it-IT" sz="1800" dirty="0"/>
              <a:t>(più o meno dense) e </a:t>
            </a:r>
            <a:r>
              <a:rPr lang="it-IT" sz="1800" b="1" dirty="0"/>
              <a:t>gradi di integrazione ed innovazione differenti</a:t>
            </a:r>
            <a:r>
              <a:rPr lang="it-IT" sz="1800" dirty="0"/>
              <a:t>, al fine di massimizzare le sinergie produttive tra i due sottosistemi (fotovoltaico e colturale), e garantire funzioni aggiuntive alla sola produzione energetica e agricola, finalizzate al miglioramento delle qualità ecosistemiche dei siti. </a:t>
            </a:r>
          </a:p>
          <a:p>
            <a:pPr marL="285750" indent="-285750">
              <a:lnSpc>
                <a:spcPct val="110000"/>
              </a:lnSpc>
              <a:buFont typeface="Arial" panose="020B0604020202020204" pitchFamily="34" charset="0"/>
              <a:buChar char="•"/>
            </a:pPr>
            <a:r>
              <a:rPr lang="it-IT" sz="1800" dirty="0"/>
              <a:t>I </a:t>
            </a:r>
            <a:r>
              <a:rPr lang="it-IT" sz="1800" b="1" dirty="0"/>
              <a:t>benefici </a:t>
            </a:r>
            <a:r>
              <a:rPr lang="it-IT" sz="1800" dirty="0"/>
              <a:t>sono molteplici:</a:t>
            </a:r>
          </a:p>
          <a:p>
            <a:pPr marL="800100" lvl="1" indent="-342900">
              <a:lnSpc>
                <a:spcPct val="110000"/>
              </a:lnSpc>
              <a:buFont typeface="Wingdings" panose="05000000000000000000" pitchFamily="2" charset="2"/>
              <a:buChar char="ü"/>
            </a:pPr>
            <a:r>
              <a:rPr lang="it-IT" dirty="0">
                <a:solidFill>
                  <a:srgbClr val="002D74"/>
                </a:solidFill>
                <a:latin typeface="Arial"/>
                <a:ea typeface="+mn-lt"/>
                <a:cs typeface="Calibri"/>
              </a:rPr>
              <a:t>Uso efficiente della </a:t>
            </a:r>
            <a:r>
              <a:rPr lang="it-IT" b="1" dirty="0">
                <a:solidFill>
                  <a:srgbClr val="002D74"/>
                </a:solidFill>
                <a:latin typeface="Arial"/>
                <a:ea typeface="+mn-lt"/>
                <a:cs typeface="Calibri"/>
              </a:rPr>
              <a:t>risorsa del suolo</a:t>
            </a:r>
            <a:r>
              <a:rPr lang="it-IT" dirty="0">
                <a:solidFill>
                  <a:srgbClr val="002D74"/>
                </a:solidFill>
                <a:latin typeface="Arial"/>
                <a:ea typeface="+mn-lt"/>
                <a:cs typeface="Calibri"/>
              </a:rPr>
              <a:t>;</a:t>
            </a:r>
          </a:p>
          <a:p>
            <a:pPr marL="800100" lvl="1" indent="-342900">
              <a:lnSpc>
                <a:spcPct val="110000"/>
              </a:lnSpc>
              <a:buFont typeface="Wingdings" panose="05000000000000000000" pitchFamily="2" charset="2"/>
              <a:buChar char="ü"/>
            </a:pPr>
            <a:r>
              <a:rPr lang="it-IT" dirty="0">
                <a:solidFill>
                  <a:srgbClr val="002D74"/>
                </a:solidFill>
                <a:latin typeface="Arial"/>
                <a:ea typeface="+mn-lt"/>
                <a:cs typeface="Calibri"/>
              </a:rPr>
              <a:t>Uso efficiente della </a:t>
            </a:r>
            <a:r>
              <a:rPr lang="it-IT" b="1" dirty="0">
                <a:solidFill>
                  <a:srgbClr val="002D74"/>
                </a:solidFill>
                <a:latin typeface="Arial"/>
                <a:ea typeface="+mn-lt"/>
                <a:cs typeface="Calibri"/>
              </a:rPr>
              <a:t>risorsa idrica</a:t>
            </a:r>
            <a:r>
              <a:rPr lang="it-IT" dirty="0">
                <a:solidFill>
                  <a:srgbClr val="002D74"/>
                </a:solidFill>
                <a:latin typeface="Arial"/>
                <a:ea typeface="+mn-lt"/>
                <a:cs typeface="Calibri"/>
              </a:rPr>
              <a:t>;</a:t>
            </a:r>
          </a:p>
          <a:p>
            <a:pPr marL="800100" lvl="1" indent="-342900">
              <a:lnSpc>
                <a:spcPct val="110000"/>
              </a:lnSpc>
              <a:buFont typeface="Wingdings" panose="05000000000000000000" pitchFamily="2" charset="2"/>
              <a:buChar char="ü"/>
            </a:pPr>
            <a:r>
              <a:rPr lang="it-IT" b="1" dirty="0">
                <a:solidFill>
                  <a:srgbClr val="002D74"/>
                </a:solidFill>
                <a:latin typeface="Arial"/>
                <a:ea typeface="+mn-lt"/>
                <a:cs typeface="Calibri"/>
              </a:rPr>
              <a:t>Recupero della produttività dei suoli abbandonati o incolti;</a:t>
            </a:r>
          </a:p>
          <a:p>
            <a:pPr marL="800100" lvl="1" indent="-342900">
              <a:lnSpc>
                <a:spcPct val="110000"/>
              </a:lnSpc>
              <a:buFont typeface="Wingdings" panose="05000000000000000000" pitchFamily="2" charset="2"/>
              <a:buChar char="ü"/>
            </a:pPr>
            <a:r>
              <a:rPr lang="it-IT" b="1" dirty="0">
                <a:solidFill>
                  <a:srgbClr val="002D74"/>
                </a:solidFill>
                <a:latin typeface="Arial"/>
                <a:ea typeface="+mn-lt"/>
                <a:cs typeface="Calibri"/>
              </a:rPr>
              <a:t>Protezione delle colture </a:t>
            </a:r>
            <a:r>
              <a:rPr lang="it-IT" dirty="0">
                <a:solidFill>
                  <a:srgbClr val="002D74"/>
                </a:solidFill>
                <a:latin typeface="Arial"/>
                <a:ea typeface="+mn-lt"/>
                <a:cs typeface="Calibri"/>
              </a:rPr>
              <a:t>dal cambiamento climatico e </a:t>
            </a:r>
            <a:r>
              <a:rPr lang="it-IT" b="1" dirty="0">
                <a:solidFill>
                  <a:srgbClr val="002D74"/>
                </a:solidFill>
                <a:latin typeface="Arial"/>
                <a:ea typeface="+mn-lt"/>
                <a:cs typeface="Calibri"/>
              </a:rPr>
              <a:t>salvaguardia degli ecosistemi;</a:t>
            </a:r>
          </a:p>
          <a:p>
            <a:pPr marL="800100" lvl="1" indent="-342900">
              <a:lnSpc>
                <a:spcPct val="110000"/>
              </a:lnSpc>
              <a:buFont typeface="Wingdings" panose="05000000000000000000" pitchFamily="2" charset="2"/>
              <a:buChar char="ü"/>
            </a:pPr>
            <a:r>
              <a:rPr lang="it-IT" dirty="0">
                <a:solidFill>
                  <a:srgbClr val="002D74"/>
                </a:solidFill>
                <a:latin typeface="Arial"/>
                <a:ea typeface="+mn-lt"/>
                <a:cs typeface="Calibri"/>
              </a:rPr>
              <a:t>Nuove opportunità occupazionali e rilancio del settore.</a:t>
            </a:r>
          </a:p>
        </p:txBody>
      </p:sp>
      <p:sp>
        <p:nvSpPr>
          <p:cNvPr id="2" name="Segnaposto testo 2">
            <a:extLst>
              <a:ext uri="{FF2B5EF4-FFF2-40B4-BE49-F238E27FC236}">
                <a16:creationId xmlns:a16="http://schemas.microsoft.com/office/drawing/2014/main" id="{DED6723C-705A-973D-9AC2-01AD30D99B43}"/>
              </a:ext>
            </a:extLst>
          </p:cNvPr>
          <p:cNvSpPr txBox="1">
            <a:spLocks/>
          </p:cNvSpPr>
          <p:nvPr/>
        </p:nvSpPr>
        <p:spPr>
          <a:xfrm>
            <a:off x="437682" y="390409"/>
            <a:ext cx="8260548" cy="898540"/>
          </a:xfrm>
          <a:prstGeom prst="rect">
            <a:avLst/>
          </a:prstGeom>
        </p:spPr>
        <p:txBody>
          <a:bodyPr/>
          <a:lstStyle>
            <a:lvl1pPr marL="0" indent="0" algn="l" defTabSz="914400" rtl="0" eaLnBrk="1" latinLnBrk="0" hangingPunct="1">
              <a:lnSpc>
                <a:spcPct val="90000"/>
              </a:lnSpc>
              <a:spcBef>
                <a:spcPts val="1000"/>
              </a:spcBef>
              <a:buFontTx/>
              <a:buNone/>
              <a:defRPr lang="it-IT" sz="2400" kern="1200" dirty="0" smtClean="0">
                <a:solidFill>
                  <a:srgbClr val="002D74"/>
                </a:solidFill>
                <a:latin typeface="Arial Black"/>
                <a:ea typeface="+mj-ea"/>
                <a:cs typeface="+mj-cs"/>
              </a:defRPr>
            </a:lvl1pPr>
            <a:lvl2pPr marL="457200" indent="0" algn="l" defTabSz="914400" rtl="0" eaLnBrk="1" latinLnBrk="0" hangingPunct="1">
              <a:lnSpc>
                <a:spcPct val="90000"/>
              </a:lnSpc>
              <a:spcBef>
                <a:spcPts val="500"/>
              </a:spcBef>
              <a:buFontTx/>
              <a:buNone/>
              <a:defRPr sz="2400" kern="1200">
                <a:solidFill>
                  <a:srgbClr val="002D74"/>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rgbClr val="002D74"/>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rgbClr val="002D74"/>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rgbClr val="002D7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it-IT" sz="2400" b="0" i="0" u="none" strike="noStrike" kern="1200" cap="none" spc="0" normalizeH="0" baseline="0" noProof="0" dirty="0" err="1">
                <a:ln>
                  <a:noFill/>
                </a:ln>
                <a:solidFill>
                  <a:srgbClr val="002D74"/>
                </a:solidFill>
                <a:effectLst/>
                <a:uLnTx/>
                <a:uFillTx/>
                <a:latin typeface="Arial Black"/>
                <a:ea typeface="+mj-ea"/>
                <a:cs typeface="+mj-cs"/>
              </a:rPr>
              <a:t>Agrivoltaico</a:t>
            </a:r>
            <a:r>
              <a:rPr kumimoji="0" lang="it-IT" sz="2400" b="0" i="0" u="none" strike="noStrike" kern="1200" cap="none" spc="0" normalizeH="0" baseline="0" noProof="0" dirty="0">
                <a:ln>
                  <a:noFill/>
                </a:ln>
                <a:solidFill>
                  <a:srgbClr val="002D74"/>
                </a:solidFill>
                <a:effectLst/>
                <a:uLnTx/>
                <a:uFillTx/>
                <a:latin typeface="Arial Black"/>
                <a:ea typeface="+mj-ea"/>
                <a:cs typeface="+mj-cs"/>
              </a:rPr>
              <a:t> </a:t>
            </a:r>
          </a:p>
          <a:p>
            <a:pPr marL="0" marR="0" lvl="0" indent="0" algn="l" defTabSz="914400" rtl="0" eaLnBrk="1" fontAlgn="auto" latinLnBrk="0" hangingPunct="1">
              <a:lnSpc>
                <a:spcPct val="90000"/>
              </a:lnSpc>
              <a:spcBef>
                <a:spcPts val="0"/>
              </a:spcBef>
              <a:spcAft>
                <a:spcPts val="0"/>
              </a:spcAft>
              <a:buClrTx/>
              <a:buSzTx/>
              <a:buFontTx/>
              <a:buNone/>
              <a:tabLst/>
              <a:defRPr/>
            </a:pPr>
            <a:r>
              <a:rPr lang="it-IT" dirty="0">
                <a:solidFill>
                  <a:srgbClr val="006CB4"/>
                </a:solidFill>
                <a:latin typeface="Arial Black" panose="020B0A04020102020204" pitchFamily="34" charset="0"/>
              </a:rPr>
              <a:t>Il quadro di riferimento</a:t>
            </a:r>
          </a:p>
        </p:txBody>
      </p:sp>
    </p:spTree>
    <p:extLst>
      <p:ext uri="{BB962C8B-B14F-4D97-AF65-F5344CB8AC3E}">
        <p14:creationId xmlns:p14="http://schemas.microsoft.com/office/powerpoint/2010/main" val="41493793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C7308A-AAE1-4C55-C54C-973F46855C2D}"/>
            </a:ext>
          </a:extLst>
        </p:cNvPr>
        <p:cNvGrpSpPr/>
        <p:nvPr/>
      </p:nvGrpSpPr>
      <p:grpSpPr>
        <a:xfrm>
          <a:off x="0" y="0"/>
          <a:ext cx="0" cy="0"/>
          <a:chOff x="0" y="0"/>
          <a:chExt cx="0" cy="0"/>
        </a:xfrm>
      </p:grpSpPr>
      <p:sp>
        <p:nvSpPr>
          <p:cNvPr id="5" name="CasellaDiTesto 4">
            <a:extLst>
              <a:ext uri="{FF2B5EF4-FFF2-40B4-BE49-F238E27FC236}">
                <a16:creationId xmlns:a16="http://schemas.microsoft.com/office/drawing/2014/main" id="{2225EAED-2502-FFF6-CDE6-800409121BA4}"/>
              </a:ext>
            </a:extLst>
          </p:cNvPr>
          <p:cNvSpPr txBox="1"/>
          <p:nvPr/>
        </p:nvSpPr>
        <p:spPr>
          <a:xfrm>
            <a:off x="437682" y="1118039"/>
            <a:ext cx="11249581" cy="4983403"/>
          </a:xfrm>
          <a:prstGeom prst="rect">
            <a:avLst/>
          </a:prstGeom>
          <a:noFill/>
        </p:spPr>
        <p:txBody>
          <a:bodyPr rot="0" spcFirstLastPara="0" vert="horz" wrap="square" lIns="91428" tIns="45714" rIns="91428" bIns="45714" numCol="1" spcCol="0" rtlCol="0" fromWordArt="0" anchor="t" anchorCtr="0" forceAA="0" compatLnSpc="1">
            <a:prstTxWarp prst="textNoShape">
              <a:avLst/>
            </a:prstTxWarp>
            <a:spAutoFit/>
          </a:bodyPr>
          <a:lstStyle>
            <a:defPPr>
              <a:defRPr lang="it-IT"/>
            </a:defPPr>
            <a:lvl1pPr algn="just">
              <a:spcAft>
                <a:spcPts val="600"/>
              </a:spcAft>
              <a:defRPr sz="1400">
                <a:solidFill>
                  <a:srgbClr val="002D74"/>
                </a:solidFill>
                <a:latin typeface="Arial"/>
                <a:ea typeface="+mn-lt"/>
                <a:cs typeface="Calibri"/>
              </a:defRPr>
            </a:lvl1pPr>
          </a:lstStyle>
          <a:p>
            <a:pPr marL="285750" indent="-285750">
              <a:lnSpc>
                <a:spcPct val="110000"/>
              </a:lnSpc>
              <a:buFont typeface="Arial" panose="020B0604020202020204" pitchFamily="34" charset="0"/>
              <a:buChar char="•"/>
            </a:pPr>
            <a:r>
              <a:rPr lang="it-IT" sz="1600" dirty="0"/>
              <a:t>L’</a:t>
            </a:r>
            <a:r>
              <a:rPr lang="it-IT" sz="1600" dirty="0" err="1"/>
              <a:t>agrivoltaico</a:t>
            </a:r>
            <a:r>
              <a:rPr lang="it-IT" sz="1600" dirty="0"/>
              <a:t> è diventato </a:t>
            </a:r>
            <a:r>
              <a:rPr lang="it-IT" sz="1600" b="1" dirty="0"/>
              <a:t>una delle filiere di maggior sviluppo del FV e il quadro di riferimento è ancora in evoluzione.  </a:t>
            </a:r>
          </a:p>
          <a:p>
            <a:pPr marL="285750" indent="-285750">
              <a:lnSpc>
                <a:spcPct val="110000"/>
              </a:lnSpc>
              <a:buFont typeface="Arial" panose="020B0604020202020204" pitchFamily="34" charset="0"/>
              <a:buChar char="•"/>
            </a:pPr>
            <a:r>
              <a:rPr lang="it-IT" sz="1600" dirty="0">
                <a:solidFill>
                  <a:srgbClr val="002D74"/>
                </a:solidFill>
              </a:rPr>
              <a:t>Negli ultimi anni numerose misure inerenti questa tecnologia sono state introdotte in </a:t>
            </a:r>
            <a:r>
              <a:rPr lang="it-IT" sz="1600" b="1" dirty="0">
                <a:solidFill>
                  <a:srgbClr val="0070C0"/>
                </a:solidFill>
              </a:rPr>
              <a:t>norme di rango diverso</a:t>
            </a:r>
            <a:r>
              <a:rPr lang="it-IT" sz="1600" b="1" dirty="0">
                <a:solidFill>
                  <a:srgbClr val="002D74"/>
                </a:solidFill>
              </a:rPr>
              <a:t>, Linee Guida, o Specifiche tecniche </a:t>
            </a:r>
            <a:r>
              <a:rPr lang="it-IT" sz="1600" dirty="0">
                <a:solidFill>
                  <a:srgbClr val="002D74"/>
                </a:solidFill>
              </a:rPr>
              <a:t>(es. </a:t>
            </a:r>
            <a:r>
              <a:rPr lang="it-IT" sz="1600" b="1" dirty="0">
                <a:solidFill>
                  <a:srgbClr val="002D74"/>
                </a:solidFill>
              </a:rPr>
              <a:t>PAS CEI</a:t>
            </a:r>
            <a:r>
              <a:rPr lang="it-IT" sz="1600" dirty="0">
                <a:solidFill>
                  <a:srgbClr val="002D74"/>
                </a:solidFill>
              </a:rPr>
              <a:t>),</a:t>
            </a:r>
            <a:r>
              <a:rPr lang="it-IT" sz="1600" b="1" dirty="0">
                <a:solidFill>
                  <a:srgbClr val="002D74"/>
                </a:solidFill>
              </a:rPr>
              <a:t> </a:t>
            </a:r>
            <a:r>
              <a:rPr lang="it-IT" sz="1600" dirty="0">
                <a:solidFill>
                  <a:srgbClr val="002D74"/>
                </a:solidFill>
              </a:rPr>
              <a:t>spesso</a:t>
            </a:r>
            <a:r>
              <a:rPr lang="it-IT" sz="1600" b="1" dirty="0">
                <a:solidFill>
                  <a:srgbClr val="002D74"/>
                </a:solidFill>
              </a:rPr>
              <a:t> non coordinate</a:t>
            </a:r>
            <a:r>
              <a:rPr lang="it-IT" sz="1600" dirty="0">
                <a:solidFill>
                  <a:srgbClr val="002D74"/>
                </a:solidFill>
              </a:rPr>
              <a:t> e contenenti parametri rigidi di identificazione degli impianti e </a:t>
            </a:r>
            <a:r>
              <a:rPr lang="it-IT" sz="1600" b="1" dirty="0">
                <a:solidFill>
                  <a:srgbClr val="0070C0"/>
                </a:solidFill>
              </a:rPr>
              <a:t>vincoli all’autorizzazione degli stessi.</a:t>
            </a:r>
          </a:p>
          <a:p>
            <a:pPr marL="285750" indent="-285750">
              <a:lnSpc>
                <a:spcPct val="110000"/>
              </a:lnSpc>
              <a:buFont typeface="Arial" panose="020B0604020202020204" pitchFamily="34" charset="0"/>
              <a:buChar char="•"/>
            </a:pPr>
            <a:r>
              <a:rPr lang="it-IT" sz="1600" dirty="0"/>
              <a:t>Per quanto riguarda le normative tecniche di settore </a:t>
            </a:r>
            <a:r>
              <a:rPr lang="it-IT" sz="1600" b="1" dirty="0"/>
              <a:t>la PAS (Public </a:t>
            </a:r>
            <a:r>
              <a:rPr lang="it-IT" sz="1600" b="1" dirty="0" err="1"/>
              <a:t>Available</a:t>
            </a:r>
            <a:r>
              <a:rPr lang="it-IT" sz="1600" b="1" dirty="0"/>
              <a:t> </a:t>
            </a:r>
            <a:r>
              <a:rPr lang="it-IT" sz="1600" b="1" dirty="0" err="1"/>
              <a:t>Specification</a:t>
            </a:r>
            <a:r>
              <a:rPr lang="it-IT" sz="1600" b="1" dirty="0"/>
              <a:t>) CEI 82-93 </a:t>
            </a:r>
            <a:r>
              <a:rPr lang="it-IT" sz="1600" dirty="0"/>
              <a:t>è stata sviluppata dal Gruppo di lavoro 15 “</a:t>
            </a:r>
            <a:r>
              <a:rPr lang="it-IT" sz="1600" dirty="0" err="1"/>
              <a:t>Agrivoltaico</a:t>
            </a:r>
            <a:r>
              <a:rPr lang="it-IT" sz="1600" dirty="0"/>
              <a:t>” del CT 82 del CEI, Comitato Elettrotecnico Italiano ed è attualmente in processo di revisione.</a:t>
            </a:r>
          </a:p>
          <a:p>
            <a:pPr marL="285750" indent="-285750">
              <a:lnSpc>
                <a:spcPct val="110000"/>
              </a:lnSpc>
              <a:buFont typeface="Arial" panose="020B0604020202020204" pitchFamily="34" charset="0"/>
              <a:buChar char="•"/>
            </a:pPr>
            <a:r>
              <a:rPr lang="it-IT" sz="1600" dirty="0"/>
              <a:t>Le </a:t>
            </a:r>
            <a:r>
              <a:rPr lang="it-IT" sz="1600" b="1" dirty="0"/>
              <a:t>Linee Guida in materia di Impianti </a:t>
            </a:r>
            <a:r>
              <a:rPr lang="it-IT" sz="1600" b="1" dirty="0" err="1"/>
              <a:t>Agrivoltaici</a:t>
            </a:r>
            <a:r>
              <a:rPr lang="it-IT" sz="1600" b="1" dirty="0"/>
              <a:t> </a:t>
            </a:r>
            <a:r>
              <a:rPr lang="it-IT" sz="1600" dirty="0"/>
              <a:t>sono state pubblicate nel giugno 2022, con un documento elaborato dal Gruppo di lavoro coordinato dal MITE a cui hanno partecipato: CREA, ENEA, GSE ed RSE. Queste chiariscono quali sono le caratteristiche minime e i requisiti che un impianto fotovoltaico dovrebbe possedere, sia per essere definito </a:t>
            </a:r>
            <a:r>
              <a:rPr lang="it-IT" sz="1600" dirty="0" err="1"/>
              <a:t>agrivoltaico</a:t>
            </a:r>
            <a:r>
              <a:rPr lang="it-IT" sz="1600" dirty="0"/>
              <a:t>, sia per ciò che riguarda gli impianti più avanzati, che possono accedere agli incentivi statali e del PNRR.</a:t>
            </a:r>
          </a:p>
          <a:p>
            <a:pPr marL="285750" indent="-285750">
              <a:lnSpc>
                <a:spcPct val="110000"/>
              </a:lnSpc>
              <a:buFont typeface="Arial" panose="020B0604020202020204" pitchFamily="34" charset="0"/>
              <a:buChar char="•"/>
            </a:pPr>
            <a:r>
              <a:rPr lang="it-IT" sz="1600" dirty="0"/>
              <a:t>Per la regolazione della tecnologia e del suo sviluppo rilevano indubbiamente diverse discipline esistenti, come il </a:t>
            </a:r>
            <a:r>
              <a:rPr lang="it-IT" sz="1600" b="1" dirty="0"/>
              <a:t>DM </a:t>
            </a:r>
            <a:r>
              <a:rPr lang="it-IT" sz="1600" b="1" dirty="0" err="1"/>
              <a:t>Agrivoltaico</a:t>
            </a:r>
            <a:r>
              <a:rPr lang="it-IT" sz="1600" b="1" dirty="0"/>
              <a:t> Innovativo</a:t>
            </a:r>
            <a:r>
              <a:rPr lang="it-IT" sz="1600" dirty="0"/>
              <a:t> e quelle in fase di creazione, come quella relativa alla </a:t>
            </a:r>
            <a:r>
              <a:rPr lang="it-IT" sz="1600" b="1" dirty="0"/>
              <a:t>regolamentazione delle Aree Idonee</a:t>
            </a:r>
            <a:r>
              <a:rPr lang="it-IT" sz="1600" dirty="0"/>
              <a:t>, al </a:t>
            </a:r>
            <a:r>
              <a:rPr lang="it-IT" sz="1600" b="1" dirty="0"/>
              <a:t>DM FER X </a:t>
            </a:r>
            <a:r>
              <a:rPr lang="it-IT" sz="1600" dirty="0"/>
              <a:t>(da adottare definitivamente), al </a:t>
            </a:r>
            <a:r>
              <a:rPr lang="it-IT" sz="1600" b="1" dirty="0"/>
              <a:t>T.U Rinnovabili </a:t>
            </a:r>
            <a:r>
              <a:rPr lang="it-IT" sz="1600" dirty="0"/>
              <a:t>(ed al suo futuro correttivo). A queste si </a:t>
            </a:r>
            <a:r>
              <a:rPr lang="it-IT" sz="1600"/>
              <a:t>aggiungono altre </a:t>
            </a:r>
            <a:r>
              <a:rPr lang="it-IT" sz="1600" dirty="0"/>
              <a:t>norme</a:t>
            </a:r>
            <a:r>
              <a:rPr lang="it-IT" sz="1600" b="1" dirty="0"/>
              <a:t>, </a:t>
            </a:r>
            <a:r>
              <a:rPr lang="it-IT" sz="1600" dirty="0"/>
              <a:t>quali</a:t>
            </a:r>
            <a:r>
              <a:rPr lang="it-IT" sz="1600" b="1" dirty="0"/>
              <a:t> il D.L Agricoltura (D.L n. 63/2024), </a:t>
            </a:r>
            <a:r>
              <a:rPr lang="it-IT" sz="1600" dirty="0"/>
              <a:t>che introduce una serie di limiti al fotovoltaico su aree agricole. </a:t>
            </a:r>
          </a:p>
        </p:txBody>
      </p:sp>
      <p:sp>
        <p:nvSpPr>
          <p:cNvPr id="2" name="Segnaposto testo 2">
            <a:extLst>
              <a:ext uri="{FF2B5EF4-FFF2-40B4-BE49-F238E27FC236}">
                <a16:creationId xmlns:a16="http://schemas.microsoft.com/office/drawing/2014/main" id="{DE56B358-2A83-5B83-1316-627C5CA0553A}"/>
              </a:ext>
            </a:extLst>
          </p:cNvPr>
          <p:cNvSpPr txBox="1">
            <a:spLocks/>
          </p:cNvSpPr>
          <p:nvPr/>
        </p:nvSpPr>
        <p:spPr>
          <a:xfrm>
            <a:off x="437682" y="390409"/>
            <a:ext cx="8260548" cy="898540"/>
          </a:xfrm>
          <a:prstGeom prst="rect">
            <a:avLst/>
          </a:prstGeom>
        </p:spPr>
        <p:txBody>
          <a:bodyPr/>
          <a:lstStyle>
            <a:lvl1pPr marL="0" indent="0" algn="l" defTabSz="914400" rtl="0" eaLnBrk="1" latinLnBrk="0" hangingPunct="1">
              <a:lnSpc>
                <a:spcPct val="90000"/>
              </a:lnSpc>
              <a:spcBef>
                <a:spcPts val="1000"/>
              </a:spcBef>
              <a:buFontTx/>
              <a:buNone/>
              <a:defRPr lang="it-IT" sz="2400" kern="1200" dirty="0" smtClean="0">
                <a:solidFill>
                  <a:srgbClr val="002D74"/>
                </a:solidFill>
                <a:latin typeface="Arial Black"/>
                <a:ea typeface="+mj-ea"/>
                <a:cs typeface="+mj-cs"/>
              </a:defRPr>
            </a:lvl1pPr>
            <a:lvl2pPr marL="457200" indent="0" algn="l" defTabSz="914400" rtl="0" eaLnBrk="1" latinLnBrk="0" hangingPunct="1">
              <a:lnSpc>
                <a:spcPct val="90000"/>
              </a:lnSpc>
              <a:spcBef>
                <a:spcPts val="500"/>
              </a:spcBef>
              <a:buFontTx/>
              <a:buNone/>
              <a:defRPr sz="2400" kern="1200">
                <a:solidFill>
                  <a:srgbClr val="002D74"/>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rgbClr val="002D74"/>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rgbClr val="002D74"/>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rgbClr val="002D7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it-IT" sz="2400" b="0" i="0" u="none" strike="noStrike" kern="1200" cap="none" spc="0" normalizeH="0" baseline="0" noProof="0" dirty="0" err="1">
                <a:ln>
                  <a:noFill/>
                </a:ln>
                <a:solidFill>
                  <a:srgbClr val="002D74"/>
                </a:solidFill>
                <a:effectLst/>
                <a:uLnTx/>
                <a:uFillTx/>
                <a:latin typeface="Arial Black"/>
                <a:ea typeface="+mj-ea"/>
                <a:cs typeface="+mj-cs"/>
              </a:rPr>
              <a:t>Agrivoltaico</a:t>
            </a:r>
            <a:r>
              <a:rPr kumimoji="0" lang="it-IT" sz="2400" b="0" i="0" u="none" strike="noStrike" kern="1200" cap="none" spc="0" normalizeH="0" baseline="0" noProof="0" dirty="0">
                <a:ln>
                  <a:noFill/>
                </a:ln>
                <a:solidFill>
                  <a:srgbClr val="002D74"/>
                </a:solidFill>
                <a:effectLst/>
                <a:uLnTx/>
                <a:uFillTx/>
                <a:latin typeface="Arial Black"/>
                <a:ea typeface="+mj-ea"/>
                <a:cs typeface="+mj-cs"/>
              </a:rPr>
              <a:t> </a:t>
            </a:r>
          </a:p>
          <a:p>
            <a:pPr marL="0" marR="0" lvl="0" indent="0" algn="l" defTabSz="914400" rtl="0" eaLnBrk="1" fontAlgn="auto" latinLnBrk="0" hangingPunct="1">
              <a:lnSpc>
                <a:spcPct val="90000"/>
              </a:lnSpc>
              <a:spcBef>
                <a:spcPts val="0"/>
              </a:spcBef>
              <a:spcAft>
                <a:spcPts val="0"/>
              </a:spcAft>
              <a:buClrTx/>
              <a:buSzTx/>
              <a:buFontTx/>
              <a:buNone/>
              <a:tabLst/>
              <a:defRPr/>
            </a:pPr>
            <a:r>
              <a:rPr lang="it-IT" dirty="0">
                <a:solidFill>
                  <a:srgbClr val="006CB4"/>
                </a:solidFill>
                <a:latin typeface="Arial Black" panose="020B0A04020102020204" pitchFamily="34" charset="0"/>
              </a:rPr>
              <a:t>Il quadro di riferimento</a:t>
            </a:r>
          </a:p>
        </p:txBody>
      </p:sp>
    </p:spTree>
    <p:extLst>
      <p:ext uri="{BB962C8B-B14F-4D97-AF65-F5344CB8AC3E}">
        <p14:creationId xmlns:p14="http://schemas.microsoft.com/office/powerpoint/2010/main" val="33347441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CACC1-0C91-FC8A-EBBA-61BFF7438527}"/>
            </a:ext>
          </a:extLst>
        </p:cNvPr>
        <p:cNvGrpSpPr/>
        <p:nvPr/>
      </p:nvGrpSpPr>
      <p:grpSpPr>
        <a:xfrm>
          <a:off x="0" y="0"/>
          <a:ext cx="0" cy="0"/>
          <a:chOff x="0" y="0"/>
          <a:chExt cx="0" cy="0"/>
        </a:xfrm>
      </p:grpSpPr>
      <p:sp>
        <p:nvSpPr>
          <p:cNvPr id="19" name="Segnaposto testo 2">
            <a:extLst>
              <a:ext uri="{FF2B5EF4-FFF2-40B4-BE49-F238E27FC236}">
                <a16:creationId xmlns:a16="http://schemas.microsoft.com/office/drawing/2014/main" id="{7E2FAC8E-A223-3138-3D1C-21A0625E168F}"/>
              </a:ext>
            </a:extLst>
          </p:cNvPr>
          <p:cNvSpPr txBox="1">
            <a:spLocks/>
          </p:cNvSpPr>
          <p:nvPr/>
        </p:nvSpPr>
        <p:spPr>
          <a:xfrm>
            <a:off x="442913" y="390409"/>
            <a:ext cx="8604931" cy="657225"/>
          </a:xfrm>
          <a:prstGeom prst="rect">
            <a:avLst/>
          </a:prstGeom>
        </p:spPr>
        <p:txBody>
          <a:bodyPr/>
          <a:lstStyle>
            <a:lvl1pPr marL="0" indent="0" algn="l" defTabSz="914400" rtl="0" eaLnBrk="1" latinLnBrk="0" hangingPunct="1">
              <a:lnSpc>
                <a:spcPct val="90000"/>
              </a:lnSpc>
              <a:spcBef>
                <a:spcPts val="1000"/>
              </a:spcBef>
              <a:buFontTx/>
              <a:buNone/>
              <a:defRPr lang="it-IT" sz="2400" kern="1200" dirty="0" smtClean="0">
                <a:solidFill>
                  <a:srgbClr val="002D74"/>
                </a:solidFill>
                <a:latin typeface="Arial Black"/>
                <a:ea typeface="+mj-ea"/>
                <a:cs typeface="+mj-cs"/>
              </a:defRPr>
            </a:lvl1pPr>
            <a:lvl2pPr marL="457200" indent="0" algn="l" defTabSz="914400" rtl="0" eaLnBrk="1" latinLnBrk="0" hangingPunct="1">
              <a:lnSpc>
                <a:spcPct val="90000"/>
              </a:lnSpc>
              <a:spcBef>
                <a:spcPts val="500"/>
              </a:spcBef>
              <a:buFontTx/>
              <a:buNone/>
              <a:defRPr sz="2400" kern="1200">
                <a:solidFill>
                  <a:srgbClr val="002D74"/>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rgbClr val="002D74"/>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rgbClr val="002D74"/>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rgbClr val="002D7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it-IT" sz="2400" b="0" i="0" u="none" strike="noStrike" kern="1200" cap="none" spc="0" normalizeH="0" baseline="0" noProof="0" dirty="0" err="1">
                <a:ln>
                  <a:noFill/>
                </a:ln>
                <a:solidFill>
                  <a:srgbClr val="002D74"/>
                </a:solidFill>
                <a:effectLst/>
                <a:uLnTx/>
                <a:uFillTx/>
                <a:latin typeface="Arial Black"/>
                <a:ea typeface="+mj-ea"/>
                <a:cs typeface="+mj-cs"/>
              </a:rPr>
              <a:t>Agrivoltaico</a:t>
            </a:r>
            <a:r>
              <a:rPr kumimoji="0" lang="it-IT" sz="2400" b="0" i="0" u="none" strike="noStrike" kern="1200" cap="none" spc="0" normalizeH="0" baseline="0" noProof="0" dirty="0">
                <a:ln>
                  <a:noFill/>
                </a:ln>
                <a:solidFill>
                  <a:srgbClr val="002D74"/>
                </a:solidFill>
                <a:effectLst/>
                <a:uLnTx/>
                <a:uFillTx/>
                <a:latin typeface="Arial Black"/>
                <a:ea typeface="+mj-ea"/>
                <a:cs typeface="+mj-cs"/>
              </a:rPr>
              <a:t> </a:t>
            </a:r>
          </a:p>
          <a:p>
            <a:pPr marL="0" marR="0" lvl="0" indent="0" algn="l" defTabSz="914400" rtl="0" eaLnBrk="1" fontAlgn="auto" latinLnBrk="0" hangingPunct="1">
              <a:lnSpc>
                <a:spcPct val="90000"/>
              </a:lnSpc>
              <a:spcBef>
                <a:spcPts val="0"/>
              </a:spcBef>
              <a:spcAft>
                <a:spcPts val="0"/>
              </a:spcAft>
              <a:buClrTx/>
              <a:buSzTx/>
              <a:buFontTx/>
              <a:buNone/>
              <a:tabLst/>
              <a:defRPr/>
            </a:pPr>
            <a:r>
              <a:rPr lang="it-IT" dirty="0">
                <a:solidFill>
                  <a:srgbClr val="006CB4"/>
                </a:solidFill>
                <a:latin typeface="Arial Black" panose="020B0A04020102020204" pitchFamily="34" charset="0"/>
              </a:rPr>
              <a:t>Le Linee Guida in materia di Impianti </a:t>
            </a:r>
            <a:r>
              <a:rPr lang="it-IT" dirty="0" err="1">
                <a:solidFill>
                  <a:srgbClr val="006CB4"/>
                </a:solidFill>
                <a:latin typeface="Arial Black" panose="020B0A04020102020204" pitchFamily="34" charset="0"/>
              </a:rPr>
              <a:t>Agrivoltaici</a:t>
            </a:r>
            <a:endParaRPr lang="it-IT" dirty="0">
              <a:solidFill>
                <a:srgbClr val="006CB4"/>
              </a:solidFill>
              <a:latin typeface="Arial Black" panose="020B0A04020102020204" pitchFamily="34" charset="0"/>
            </a:endParaRPr>
          </a:p>
        </p:txBody>
      </p:sp>
      <p:sp>
        <p:nvSpPr>
          <p:cNvPr id="7" name="CasellaDiTesto 6">
            <a:extLst>
              <a:ext uri="{FF2B5EF4-FFF2-40B4-BE49-F238E27FC236}">
                <a16:creationId xmlns:a16="http://schemas.microsoft.com/office/drawing/2014/main" id="{CB882EFE-2FA8-CEF6-5548-4F5D0382D718}"/>
              </a:ext>
            </a:extLst>
          </p:cNvPr>
          <p:cNvSpPr txBox="1"/>
          <p:nvPr/>
        </p:nvSpPr>
        <p:spPr>
          <a:xfrm>
            <a:off x="873722" y="1944190"/>
            <a:ext cx="1585546" cy="369332"/>
          </a:xfrm>
          <a:prstGeom prst="rect">
            <a:avLst/>
          </a:prstGeom>
          <a:noFill/>
          <a:ln>
            <a:noFill/>
          </a:ln>
        </p:spPr>
        <p:txBody>
          <a:bodyPr wrap="square" rtlCol="0">
            <a:spAutoFit/>
          </a:bodyPr>
          <a:lstStyle/>
          <a:p>
            <a:r>
              <a:rPr lang="it-IT" b="1">
                <a:solidFill>
                  <a:srgbClr val="002D74"/>
                </a:solidFill>
              </a:rPr>
              <a:t>Requisito A</a:t>
            </a:r>
          </a:p>
        </p:txBody>
      </p:sp>
      <p:sp>
        <p:nvSpPr>
          <p:cNvPr id="13" name="CasellaDiTesto 12">
            <a:extLst>
              <a:ext uri="{FF2B5EF4-FFF2-40B4-BE49-F238E27FC236}">
                <a16:creationId xmlns:a16="http://schemas.microsoft.com/office/drawing/2014/main" id="{7227B885-C96E-E452-9790-6D405A3E487C}"/>
              </a:ext>
            </a:extLst>
          </p:cNvPr>
          <p:cNvSpPr txBox="1"/>
          <p:nvPr/>
        </p:nvSpPr>
        <p:spPr>
          <a:xfrm>
            <a:off x="2998529" y="1944190"/>
            <a:ext cx="1655886" cy="369332"/>
          </a:xfrm>
          <a:prstGeom prst="rect">
            <a:avLst/>
          </a:prstGeom>
          <a:noFill/>
          <a:ln>
            <a:noFill/>
          </a:ln>
        </p:spPr>
        <p:txBody>
          <a:bodyPr wrap="square" rtlCol="0">
            <a:spAutoFit/>
          </a:bodyPr>
          <a:lstStyle/>
          <a:p>
            <a:r>
              <a:rPr lang="it-IT" b="1">
                <a:solidFill>
                  <a:srgbClr val="002D74"/>
                </a:solidFill>
              </a:rPr>
              <a:t>Requisito B</a:t>
            </a:r>
          </a:p>
        </p:txBody>
      </p:sp>
      <p:sp>
        <p:nvSpPr>
          <p:cNvPr id="17" name="CasellaDiTesto 16">
            <a:extLst>
              <a:ext uri="{FF2B5EF4-FFF2-40B4-BE49-F238E27FC236}">
                <a16:creationId xmlns:a16="http://schemas.microsoft.com/office/drawing/2014/main" id="{FE8C9D5A-CF4B-2FA1-7EA3-9EE17C293D7A}"/>
              </a:ext>
            </a:extLst>
          </p:cNvPr>
          <p:cNvSpPr txBox="1"/>
          <p:nvPr/>
        </p:nvSpPr>
        <p:spPr>
          <a:xfrm>
            <a:off x="5193676" y="1944190"/>
            <a:ext cx="1585546" cy="369332"/>
          </a:xfrm>
          <a:prstGeom prst="rect">
            <a:avLst/>
          </a:prstGeom>
          <a:noFill/>
        </p:spPr>
        <p:txBody>
          <a:bodyPr wrap="square" rtlCol="0">
            <a:spAutoFit/>
          </a:bodyPr>
          <a:lstStyle/>
          <a:p>
            <a:r>
              <a:rPr lang="it-IT" b="1"/>
              <a:t>Requisito C</a:t>
            </a:r>
          </a:p>
        </p:txBody>
      </p:sp>
      <p:sp>
        <p:nvSpPr>
          <p:cNvPr id="21" name="CasellaDiTesto 20">
            <a:extLst>
              <a:ext uri="{FF2B5EF4-FFF2-40B4-BE49-F238E27FC236}">
                <a16:creationId xmlns:a16="http://schemas.microsoft.com/office/drawing/2014/main" id="{8EA65EE3-C002-015F-9821-D505192A7BE3}"/>
              </a:ext>
            </a:extLst>
          </p:cNvPr>
          <p:cNvSpPr txBox="1"/>
          <p:nvPr/>
        </p:nvSpPr>
        <p:spPr>
          <a:xfrm>
            <a:off x="7318483" y="1944190"/>
            <a:ext cx="1585546" cy="369332"/>
          </a:xfrm>
          <a:prstGeom prst="rect">
            <a:avLst/>
          </a:prstGeom>
          <a:noFill/>
        </p:spPr>
        <p:txBody>
          <a:bodyPr wrap="square" rtlCol="0">
            <a:spAutoFit/>
          </a:bodyPr>
          <a:lstStyle/>
          <a:p>
            <a:r>
              <a:rPr lang="it-IT" b="1"/>
              <a:t>Requisito D</a:t>
            </a:r>
          </a:p>
        </p:txBody>
      </p:sp>
      <p:sp>
        <p:nvSpPr>
          <p:cNvPr id="22" name="CasellaDiTesto 21">
            <a:extLst>
              <a:ext uri="{FF2B5EF4-FFF2-40B4-BE49-F238E27FC236}">
                <a16:creationId xmlns:a16="http://schemas.microsoft.com/office/drawing/2014/main" id="{E0A97F6A-670C-55D7-B989-8F7950BDADEC}"/>
              </a:ext>
            </a:extLst>
          </p:cNvPr>
          <p:cNvSpPr txBox="1"/>
          <p:nvPr/>
        </p:nvSpPr>
        <p:spPr>
          <a:xfrm>
            <a:off x="9443290" y="1944190"/>
            <a:ext cx="1720362" cy="369332"/>
          </a:xfrm>
          <a:prstGeom prst="rect">
            <a:avLst/>
          </a:prstGeom>
          <a:noFill/>
        </p:spPr>
        <p:txBody>
          <a:bodyPr wrap="square" rtlCol="0">
            <a:spAutoFit/>
          </a:bodyPr>
          <a:lstStyle/>
          <a:p>
            <a:r>
              <a:rPr lang="it-IT" b="1"/>
              <a:t>Requisito E</a:t>
            </a:r>
          </a:p>
        </p:txBody>
      </p:sp>
      <p:sp>
        <p:nvSpPr>
          <p:cNvPr id="24" name="Rettangolo con angoli arrotondati 23">
            <a:extLst>
              <a:ext uri="{FF2B5EF4-FFF2-40B4-BE49-F238E27FC236}">
                <a16:creationId xmlns:a16="http://schemas.microsoft.com/office/drawing/2014/main" id="{F20E5FBB-5E00-5FB0-DF93-BDAC0D35F11D}"/>
              </a:ext>
            </a:extLst>
          </p:cNvPr>
          <p:cNvSpPr/>
          <p:nvPr/>
        </p:nvSpPr>
        <p:spPr>
          <a:xfrm>
            <a:off x="609953" y="2441613"/>
            <a:ext cx="2002553" cy="2448000"/>
          </a:xfrm>
          <a:prstGeom prst="roundRect">
            <a:avLst/>
          </a:prstGeom>
          <a:solidFill>
            <a:schemeClr val="accent5">
              <a:lumMod val="60000"/>
              <a:lumOff val="40000"/>
              <a:alpha val="20000"/>
            </a:schemeClr>
          </a:soli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it-IT">
              <a:solidFill>
                <a:srgbClr val="002D74"/>
              </a:solidFill>
            </a:endParaRPr>
          </a:p>
        </p:txBody>
      </p:sp>
      <p:sp>
        <p:nvSpPr>
          <p:cNvPr id="25" name="CasellaDiTesto 24">
            <a:extLst>
              <a:ext uri="{FF2B5EF4-FFF2-40B4-BE49-F238E27FC236}">
                <a16:creationId xmlns:a16="http://schemas.microsoft.com/office/drawing/2014/main" id="{8B83E57C-36E3-F721-42A6-CCFA4227F995}"/>
              </a:ext>
            </a:extLst>
          </p:cNvPr>
          <p:cNvSpPr txBox="1"/>
          <p:nvPr/>
        </p:nvSpPr>
        <p:spPr>
          <a:xfrm>
            <a:off x="609952" y="2739018"/>
            <a:ext cx="2044035" cy="1569660"/>
          </a:xfrm>
          <a:prstGeom prst="rect">
            <a:avLst/>
          </a:prstGeom>
          <a:noFill/>
          <a:ln>
            <a:noFill/>
          </a:ln>
        </p:spPr>
        <p:txBody>
          <a:bodyPr wrap="square" rtlCol="0">
            <a:spAutoFit/>
          </a:bodyPr>
          <a:lstStyle/>
          <a:p>
            <a:pPr algn="ctr"/>
            <a:r>
              <a:rPr lang="it-IT" sz="1600" b="1">
                <a:solidFill>
                  <a:srgbClr val="002D74"/>
                </a:solidFill>
              </a:rPr>
              <a:t>Condizioni costruttive e spaziali:</a:t>
            </a:r>
          </a:p>
          <a:p>
            <a:pPr algn="ctr"/>
            <a:r>
              <a:rPr lang="it-IT" sz="1600">
                <a:solidFill>
                  <a:srgbClr val="002D74"/>
                </a:solidFill>
              </a:rPr>
              <a:t>spazio per integrare entrambe le attività (energia/coltivazioni)</a:t>
            </a:r>
          </a:p>
        </p:txBody>
      </p:sp>
      <p:sp>
        <p:nvSpPr>
          <p:cNvPr id="27" name="Rettangolo con angoli arrotondati 26">
            <a:extLst>
              <a:ext uri="{FF2B5EF4-FFF2-40B4-BE49-F238E27FC236}">
                <a16:creationId xmlns:a16="http://schemas.microsoft.com/office/drawing/2014/main" id="{E7A69B0C-3548-D41D-2327-85E5B43726C3}"/>
              </a:ext>
            </a:extLst>
          </p:cNvPr>
          <p:cNvSpPr/>
          <p:nvPr/>
        </p:nvSpPr>
        <p:spPr>
          <a:xfrm>
            <a:off x="2755066" y="2441613"/>
            <a:ext cx="2002553" cy="2448000"/>
          </a:xfrm>
          <a:prstGeom prst="roundRect">
            <a:avLst/>
          </a:prstGeom>
          <a:solidFill>
            <a:schemeClr val="accent5">
              <a:lumMod val="60000"/>
              <a:lumOff val="40000"/>
              <a:alpha val="20000"/>
            </a:schemeClr>
          </a:soli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it-IT">
              <a:solidFill>
                <a:srgbClr val="002D74"/>
              </a:solidFill>
            </a:endParaRPr>
          </a:p>
        </p:txBody>
      </p:sp>
      <p:sp>
        <p:nvSpPr>
          <p:cNvPr id="29" name="CasellaDiTesto 28">
            <a:extLst>
              <a:ext uri="{FF2B5EF4-FFF2-40B4-BE49-F238E27FC236}">
                <a16:creationId xmlns:a16="http://schemas.microsoft.com/office/drawing/2014/main" id="{9E275D59-90D3-9B67-E196-BFB946889B07}"/>
              </a:ext>
            </a:extLst>
          </p:cNvPr>
          <p:cNvSpPr txBox="1"/>
          <p:nvPr/>
        </p:nvSpPr>
        <p:spPr>
          <a:xfrm>
            <a:off x="2774118" y="2707022"/>
            <a:ext cx="2043098" cy="1815882"/>
          </a:xfrm>
          <a:prstGeom prst="rect">
            <a:avLst/>
          </a:prstGeom>
          <a:noFill/>
          <a:ln>
            <a:noFill/>
          </a:ln>
        </p:spPr>
        <p:txBody>
          <a:bodyPr wrap="square" rtlCol="0">
            <a:spAutoFit/>
          </a:bodyPr>
          <a:lstStyle/>
          <a:p>
            <a:pPr algn="ctr"/>
            <a:r>
              <a:rPr lang="it-IT" sz="1600" b="1">
                <a:solidFill>
                  <a:srgbClr val="002D74"/>
                </a:solidFill>
              </a:rPr>
              <a:t>Condizioni d’esercizio:</a:t>
            </a:r>
          </a:p>
          <a:p>
            <a:pPr algn="ctr"/>
            <a:r>
              <a:rPr lang="it-IT" sz="1600">
                <a:solidFill>
                  <a:srgbClr val="002D74"/>
                </a:solidFill>
              </a:rPr>
              <a:t>produzione di energia non compromette continuità dell’attività agricola</a:t>
            </a:r>
          </a:p>
        </p:txBody>
      </p:sp>
      <p:sp>
        <p:nvSpPr>
          <p:cNvPr id="34" name="Rettangolo con angoli arrotondati 33">
            <a:extLst>
              <a:ext uri="{FF2B5EF4-FFF2-40B4-BE49-F238E27FC236}">
                <a16:creationId xmlns:a16="http://schemas.microsoft.com/office/drawing/2014/main" id="{BBAB2E8F-B5F5-FB9A-87F3-CC53B58E55CA}"/>
              </a:ext>
            </a:extLst>
          </p:cNvPr>
          <p:cNvSpPr/>
          <p:nvPr/>
        </p:nvSpPr>
        <p:spPr>
          <a:xfrm>
            <a:off x="4900179" y="2441613"/>
            <a:ext cx="2002553" cy="2448000"/>
          </a:xfrm>
          <a:prstGeom prst="roundRect">
            <a:avLst/>
          </a:prstGeom>
          <a:solidFill>
            <a:schemeClr val="accent5">
              <a:lumMod val="75000"/>
              <a:alpha val="36000"/>
            </a:schemeClr>
          </a:soli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it-IT"/>
          </a:p>
        </p:txBody>
      </p:sp>
      <p:sp>
        <p:nvSpPr>
          <p:cNvPr id="35" name="CasellaDiTesto 34">
            <a:extLst>
              <a:ext uri="{FF2B5EF4-FFF2-40B4-BE49-F238E27FC236}">
                <a16:creationId xmlns:a16="http://schemas.microsoft.com/office/drawing/2014/main" id="{C7232628-F370-A45B-EA1A-B7EFC2F17C49}"/>
              </a:ext>
            </a:extLst>
          </p:cNvPr>
          <p:cNvSpPr txBox="1"/>
          <p:nvPr/>
        </p:nvSpPr>
        <p:spPr>
          <a:xfrm>
            <a:off x="5061791" y="2720772"/>
            <a:ext cx="1717431" cy="1815882"/>
          </a:xfrm>
          <a:prstGeom prst="rect">
            <a:avLst/>
          </a:prstGeom>
          <a:noFill/>
        </p:spPr>
        <p:txBody>
          <a:bodyPr wrap="square" rtlCol="0">
            <a:spAutoFit/>
          </a:bodyPr>
          <a:lstStyle/>
          <a:p>
            <a:pPr algn="ctr"/>
            <a:r>
              <a:rPr lang="it-IT" sz="1600" b="1"/>
              <a:t>Altezza minima dei moduli dal suolo:</a:t>
            </a:r>
          </a:p>
          <a:p>
            <a:pPr algn="ctr"/>
            <a:r>
              <a:rPr lang="it-IT" sz="1600"/>
              <a:t>consentire le attività sotto i moduli (2,1 metri)</a:t>
            </a:r>
          </a:p>
        </p:txBody>
      </p:sp>
      <p:sp>
        <p:nvSpPr>
          <p:cNvPr id="37" name="Rettangolo con angoli arrotondati 36">
            <a:extLst>
              <a:ext uri="{FF2B5EF4-FFF2-40B4-BE49-F238E27FC236}">
                <a16:creationId xmlns:a16="http://schemas.microsoft.com/office/drawing/2014/main" id="{6E8D5444-DE6B-5D03-6FC9-276C3830E281}"/>
              </a:ext>
            </a:extLst>
          </p:cNvPr>
          <p:cNvSpPr/>
          <p:nvPr/>
        </p:nvSpPr>
        <p:spPr>
          <a:xfrm>
            <a:off x="7045292" y="2441613"/>
            <a:ext cx="2002553" cy="2448000"/>
          </a:xfrm>
          <a:prstGeom prst="roundRect">
            <a:avLst/>
          </a:prstGeom>
          <a:solidFill>
            <a:schemeClr val="accent5">
              <a:lumMod val="75000"/>
              <a:alpha val="36000"/>
            </a:schemeClr>
          </a:soli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it-IT"/>
          </a:p>
        </p:txBody>
      </p:sp>
      <p:sp>
        <p:nvSpPr>
          <p:cNvPr id="38" name="CasellaDiTesto 37">
            <a:extLst>
              <a:ext uri="{FF2B5EF4-FFF2-40B4-BE49-F238E27FC236}">
                <a16:creationId xmlns:a16="http://schemas.microsoft.com/office/drawing/2014/main" id="{2AEAE99B-C231-917C-0F23-F5189403CCDD}"/>
              </a:ext>
            </a:extLst>
          </p:cNvPr>
          <p:cNvSpPr txBox="1"/>
          <p:nvPr/>
        </p:nvSpPr>
        <p:spPr>
          <a:xfrm>
            <a:off x="7146998" y="2716392"/>
            <a:ext cx="1799140" cy="1077218"/>
          </a:xfrm>
          <a:prstGeom prst="rect">
            <a:avLst/>
          </a:prstGeom>
          <a:noFill/>
        </p:spPr>
        <p:txBody>
          <a:bodyPr wrap="square" rtlCol="0">
            <a:spAutoFit/>
          </a:bodyPr>
          <a:lstStyle/>
          <a:p>
            <a:pPr algn="ctr"/>
            <a:r>
              <a:rPr lang="it-IT" sz="1600" b="1"/>
              <a:t>Sistema di monitoraggio: </a:t>
            </a:r>
            <a:r>
              <a:rPr lang="it-IT" sz="1600"/>
              <a:t>verifica impatto sulle colture</a:t>
            </a:r>
          </a:p>
        </p:txBody>
      </p:sp>
      <p:sp>
        <p:nvSpPr>
          <p:cNvPr id="39" name="Rettangolo con angoli arrotondati 38">
            <a:extLst>
              <a:ext uri="{FF2B5EF4-FFF2-40B4-BE49-F238E27FC236}">
                <a16:creationId xmlns:a16="http://schemas.microsoft.com/office/drawing/2014/main" id="{6A91D110-49A7-BF19-EBC9-90320E0103E3}"/>
              </a:ext>
            </a:extLst>
          </p:cNvPr>
          <p:cNvSpPr/>
          <p:nvPr/>
        </p:nvSpPr>
        <p:spPr>
          <a:xfrm>
            <a:off x="9190405" y="2441613"/>
            <a:ext cx="2143902" cy="2448000"/>
          </a:xfrm>
          <a:prstGeom prst="roundRect">
            <a:avLst/>
          </a:prstGeom>
          <a:solidFill>
            <a:schemeClr val="accent5">
              <a:lumMod val="75000"/>
              <a:alpha val="65000"/>
            </a:schemeClr>
          </a:soli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it-IT"/>
          </a:p>
        </p:txBody>
      </p:sp>
      <p:sp>
        <p:nvSpPr>
          <p:cNvPr id="40" name="CasellaDiTesto 39">
            <a:extLst>
              <a:ext uri="{FF2B5EF4-FFF2-40B4-BE49-F238E27FC236}">
                <a16:creationId xmlns:a16="http://schemas.microsoft.com/office/drawing/2014/main" id="{0FD115AB-79A4-9A6A-FA30-956D06272DA2}"/>
              </a:ext>
            </a:extLst>
          </p:cNvPr>
          <p:cNvSpPr txBox="1"/>
          <p:nvPr/>
        </p:nvSpPr>
        <p:spPr>
          <a:xfrm>
            <a:off x="9190405" y="2707022"/>
            <a:ext cx="2143901" cy="2062103"/>
          </a:xfrm>
          <a:prstGeom prst="rect">
            <a:avLst/>
          </a:prstGeom>
          <a:noFill/>
        </p:spPr>
        <p:txBody>
          <a:bodyPr wrap="square" rtlCol="0">
            <a:spAutoFit/>
          </a:bodyPr>
          <a:lstStyle/>
          <a:p>
            <a:pPr algn="ctr"/>
            <a:r>
              <a:rPr lang="it-IT" sz="1600" b="1"/>
              <a:t>Sistemi di monitoraggio avanzato: </a:t>
            </a:r>
            <a:r>
              <a:rPr lang="it-IT" sz="1600"/>
              <a:t>verifica anche effetti su recupero fertilità suolo, microclima, resilienza ai cambiamenti climatici</a:t>
            </a:r>
          </a:p>
        </p:txBody>
      </p:sp>
      <p:sp>
        <p:nvSpPr>
          <p:cNvPr id="42" name="Rettangolo 41">
            <a:extLst>
              <a:ext uri="{FF2B5EF4-FFF2-40B4-BE49-F238E27FC236}">
                <a16:creationId xmlns:a16="http://schemas.microsoft.com/office/drawing/2014/main" id="{69DB1B2F-6683-4F9D-E58C-B980FDC0B724}"/>
              </a:ext>
            </a:extLst>
          </p:cNvPr>
          <p:cNvSpPr/>
          <p:nvPr/>
        </p:nvSpPr>
        <p:spPr>
          <a:xfrm>
            <a:off x="601163" y="5016176"/>
            <a:ext cx="4147666" cy="395544"/>
          </a:xfrm>
          <a:prstGeom prst="rect">
            <a:avLst/>
          </a:prstGeom>
          <a:solidFill>
            <a:schemeClr val="tx1">
              <a:alpha val="5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a:solidFill>
                  <a:schemeClr val="bg1"/>
                </a:solidFill>
              </a:rPr>
              <a:t>Impianti Agrivoltaici</a:t>
            </a:r>
          </a:p>
        </p:txBody>
      </p:sp>
      <p:sp>
        <p:nvSpPr>
          <p:cNvPr id="43" name="Rettangolo 42">
            <a:extLst>
              <a:ext uri="{FF2B5EF4-FFF2-40B4-BE49-F238E27FC236}">
                <a16:creationId xmlns:a16="http://schemas.microsoft.com/office/drawing/2014/main" id="{9A3FB83D-9954-48AD-DDC4-41BE66880846}"/>
              </a:ext>
            </a:extLst>
          </p:cNvPr>
          <p:cNvSpPr/>
          <p:nvPr/>
        </p:nvSpPr>
        <p:spPr>
          <a:xfrm>
            <a:off x="609953" y="5477469"/>
            <a:ext cx="8437892" cy="395544"/>
          </a:xfrm>
          <a:prstGeom prst="rect">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bg2"/>
                </a:solidFill>
              </a:rPr>
              <a:t>Impianti </a:t>
            </a:r>
            <a:r>
              <a:rPr lang="it-IT" b="1" dirty="0" err="1">
                <a:solidFill>
                  <a:schemeClr val="bg2"/>
                </a:solidFill>
              </a:rPr>
              <a:t>Agrivoltaici</a:t>
            </a:r>
            <a:r>
              <a:rPr lang="it-IT" b="1" dirty="0">
                <a:solidFill>
                  <a:schemeClr val="bg2"/>
                </a:solidFill>
              </a:rPr>
              <a:t> Avanzati – meritevoli di accesso agli incentivi statali </a:t>
            </a:r>
          </a:p>
        </p:txBody>
      </p:sp>
      <p:sp>
        <p:nvSpPr>
          <p:cNvPr id="44" name="Rettangolo 43">
            <a:extLst>
              <a:ext uri="{FF2B5EF4-FFF2-40B4-BE49-F238E27FC236}">
                <a16:creationId xmlns:a16="http://schemas.microsoft.com/office/drawing/2014/main" id="{38BC6163-6FEC-AE84-5669-B88EF65C1AB7}"/>
              </a:ext>
            </a:extLst>
          </p:cNvPr>
          <p:cNvSpPr/>
          <p:nvPr/>
        </p:nvSpPr>
        <p:spPr>
          <a:xfrm>
            <a:off x="601163" y="5938761"/>
            <a:ext cx="10733143" cy="5288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bg2"/>
                </a:solidFill>
              </a:rPr>
              <a:t>Impianti </a:t>
            </a:r>
            <a:r>
              <a:rPr lang="it-IT" b="1" dirty="0" err="1">
                <a:solidFill>
                  <a:schemeClr val="bg2"/>
                </a:solidFill>
              </a:rPr>
              <a:t>Agrivoltaici</a:t>
            </a:r>
            <a:r>
              <a:rPr lang="it-IT" b="1" dirty="0">
                <a:solidFill>
                  <a:schemeClr val="bg2"/>
                </a:solidFill>
              </a:rPr>
              <a:t> Avanzati ai fini dell’accesso ai contributi PNRR*</a:t>
            </a:r>
          </a:p>
          <a:p>
            <a:pPr algn="ctr"/>
            <a:r>
              <a:rPr lang="it-IT" sz="1200" b="1" dirty="0">
                <a:solidFill>
                  <a:schemeClr val="bg2"/>
                </a:solidFill>
              </a:rPr>
              <a:t>A questo si possono aggiungere criteri ulteriori in termini di requisiti soggettivi, tecnici, fattori premiali o criteri di priorità</a:t>
            </a:r>
          </a:p>
        </p:txBody>
      </p:sp>
    </p:spTree>
    <p:extLst>
      <p:ext uri="{BB962C8B-B14F-4D97-AF65-F5344CB8AC3E}">
        <p14:creationId xmlns:p14="http://schemas.microsoft.com/office/powerpoint/2010/main" val="255190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BCEBC-9712-0040-00D6-8F5F10AB14BB}"/>
            </a:ext>
          </a:extLst>
        </p:cNvPr>
        <p:cNvGrpSpPr/>
        <p:nvPr/>
      </p:nvGrpSpPr>
      <p:grpSpPr>
        <a:xfrm>
          <a:off x="0" y="0"/>
          <a:ext cx="0" cy="0"/>
          <a:chOff x="0" y="0"/>
          <a:chExt cx="0" cy="0"/>
        </a:xfrm>
      </p:grpSpPr>
      <p:sp>
        <p:nvSpPr>
          <p:cNvPr id="6" name="CasellaDiTesto 5">
            <a:extLst>
              <a:ext uri="{FF2B5EF4-FFF2-40B4-BE49-F238E27FC236}">
                <a16:creationId xmlns:a16="http://schemas.microsoft.com/office/drawing/2014/main" id="{28FF982B-7466-D74D-E095-633BFB8BBBC7}"/>
              </a:ext>
            </a:extLst>
          </p:cNvPr>
          <p:cNvSpPr txBox="1"/>
          <p:nvPr/>
        </p:nvSpPr>
        <p:spPr>
          <a:xfrm>
            <a:off x="360459" y="1164653"/>
            <a:ext cx="11265485" cy="5154488"/>
          </a:xfrm>
          <a:prstGeom prst="rect">
            <a:avLst/>
          </a:prstGeom>
          <a:noFill/>
        </p:spPr>
        <p:txBody>
          <a:bodyPr wrap="square" rtlCol="0">
            <a:spAutoFit/>
          </a:bodyPr>
          <a:lstStyle/>
          <a:p>
            <a:pPr marL="285750" indent="-285750" algn="just">
              <a:lnSpc>
                <a:spcPct val="110000"/>
              </a:lnSpc>
              <a:spcBef>
                <a:spcPts val="600"/>
              </a:spcBef>
              <a:buFont typeface="Arial" panose="020B0604020202020204" pitchFamily="34" charset="0"/>
              <a:buChar char="•"/>
            </a:pPr>
            <a:r>
              <a:rPr lang="it-IT" sz="1700" dirty="0">
                <a:solidFill>
                  <a:srgbClr val="002D74"/>
                </a:solidFill>
              </a:rPr>
              <a:t>A luglio 2024 è stato approvato il </a:t>
            </a:r>
            <a:r>
              <a:rPr lang="it-IT" sz="1700" b="1" i="1" dirty="0">
                <a:solidFill>
                  <a:srgbClr val="0070C0"/>
                </a:solidFill>
              </a:rPr>
              <a:t>DL Agricoltura </a:t>
            </a:r>
            <a:r>
              <a:rPr lang="it-IT" sz="1700" dirty="0">
                <a:solidFill>
                  <a:srgbClr val="002D74"/>
                </a:solidFill>
              </a:rPr>
              <a:t>(Decreto Legge n. 64/2024), che ha introdotto forti limitazioni all’installazione di impianti fotovoltaici su suolo agricolo, aprendo un ampio di battito </a:t>
            </a:r>
            <a:r>
              <a:rPr lang="it-IT" sz="1700" b="1" u="sng" dirty="0">
                <a:solidFill>
                  <a:srgbClr val="002D74"/>
                </a:solidFill>
              </a:rPr>
              <a:t>circa la definizione della tipologia di </a:t>
            </a:r>
            <a:r>
              <a:rPr lang="it-IT" sz="1700" b="1" u="sng" dirty="0" err="1">
                <a:solidFill>
                  <a:srgbClr val="002D74"/>
                </a:solidFill>
              </a:rPr>
              <a:t>agrivoltaico</a:t>
            </a:r>
            <a:r>
              <a:rPr lang="it-IT" sz="1700" b="1" u="sng" dirty="0">
                <a:solidFill>
                  <a:srgbClr val="002D74"/>
                </a:solidFill>
              </a:rPr>
              <a:t> che risulterebbe invece non incorrere in tali limitazioni.</a:t>
            </a:r>
          </a:p>
          <a:p>
            <a:pPr marL="285750" indent="-285750" algn="just">
              <a:lnSpc>
                <a:spcPct val="110000"/>
              </a:lnSpc>
              <a:spcBef>
                <a:spcPts val="300"/>
              </a:spcBef>
              <a:buFont typeface="Arial" panose="020B0604020202020204" pitchFamily="34" charset="0"/>
              <a:buChar char="•"/>
            </a:pPr>
            <a:r>
              <a:rPr lang="it-IT" sz="1700" dirty="0">
                <a:solidFill>
                  <a:srgbClr val="002D74"/>
                </a:solidFill>
              </a:rPr>
              <a:t>In particolar modo, il D.L n. 63/2024, all’articolo 5, introduce un</a:t>
            </a:r>
            <a:r>
              <a:rPr lang="it-IT" sz="1700" b="1" dirty="0">
                <a:solidFill>
                  <a:srgbClr val="002D74"/>
                </a:solidFill>
              </a:rPr>
              <a:t> generale divieto di installazione di impianti FV con moduli collocati a terra sulle aree classificate agricole dai piani urbanisti vigenti. </a:t>
            </a:r>
          </a:p>
          <a:p>
            <a:pPr marL="285750" indent="-285750" algn="just">
              <a:lnSpc>
                <a:spcPct val="110000"/>
              </a:lnSpc>
              <a:spcBef>
                <a:spcPts val="300"/>
              </a:spcBef>
              <a:buFont typeface="Arial" panose="020B0604020202020204" pitchFamily="34" charset="0"/>
              <a:buChar char="•"/>
            </a:pPr>
            <a:r>
              <a:rPr lang="it-IT" sz="1700" b="1" dirty="0">
                <a:solidFill>
                  <a:srgbClr val="002D74"/>
                </a:solidFill>
              </a:rPr>
              <a:t>Le deroghe al divieto </a:t>
            </a:r>
            <a:r>
              <a:rPr lang="it-IT" sz="1700" dirty="0">
                <a:solidFill>
                  <a:srgbClr val="002D74"/>
                </a:solidFill>
              </a:rPr>
              <a:t>sono</a:t>
            </a:r>
            <a:r>
              <a:rPr lang="it-IT" sz="1700" b="1" dirty="0">
                <a:solidFill>
                  <a:srgbClr val="002D74"/>
                </a:solidFill>
              </a:rPr>
              <a:t> </a:t>
            </a:r>
            <a:r>
              <a:rPr lang="it-IT" sz="1700" dirty="0">
                <a:solidFill>
                  <a:srgbClr val="002D74"/>
                </a:solidFill>
              </a:rPr>
              <a:t>possibili esclusivamente:</a:t>
            </a:r>
          </a:p>
          <a:p>
            <a:pPr marL="550862" indent="-285750" algn="just">
              <a:lnSpc>
                <a:spcPct val="110000"/>
              </a:lnSpc>
              <a:spcBef>
                <a:spcPts val="300"/>
              </a:spcBef>
              <a:buFont typeface="Courier New" panose="02070309020205020404" pitchFamily="49" charset="0"/>
              <a:buChar char="o"/>
            </a:pPr>
            <a:r>
              <a:rPr lang="it-IT" sz="1700" b="1" dirty="0">
                <a:solidFill>
                  <a:srgbClr val="002D74"/>
                </a:solidFill>
              </a:rPr>
              <a:t>per alcune aree definite come </a:t>
            </a:r>
            <a:r>
              <a:rPr lang="it-IT" sz="1700" b="1" u="sng" dirty="0">
                <a:solidFill>
                  <a:srgbClr val="002D74"/>
                </a:solidFill>
              </a:rPr>
              <a:t>idonee</a:t>
            </a:r>
            <a:r>
              <a:rPr lang="it-IT" sz="1700" b="1" dirty="0">
                <a:solidFill>
                  <a:srgbClr val="002D74"/>
                </a:solidFill>
              </a:rPr>
              <a:t> </a:t>
            </a:r>
            <a:r>
              <a:rPr lang="it-IT" sz="1700" dirty="0">
                <a:solidFill>
                  <a:srgbClr val="002D74"/>
                </a:solidFill>
              </a:rPr>
              <a:t>dal </a:t>
            </a:r>
            <a:r>
              <a:rPr lang="it-IT" sz="1700" dirty="0" err="1">
                <a:solidFill>
                  <a:srgbClr val="002D74"/>
                </a:solidFill>
              </a:rPr>
              <a:t>D.Lgs</a:t>
            </a:r>
            <a:r>
              <a:rPr lang="it-IT" sz="1700" dirty="0">
                <a:solidFill>
                  <a:srgbClr val="002D74"/>
                </a:solidFill>
              </a:rPr>
              <a:t> 199/2021: </a:t>
            </a:r>
            <a:r>
              <a:rPr kumimoji="0" lang="it-IT" sz="1700" b="1" i="0" u="none" strike="noStrike" kern="1200" cap="none" spc="0" normalizeH="0" baseline="0" noProof="0" dirty="0">
                <a:ln>
                  <a:noFill/>
                </a:ln>
                <a:solidFill>
                  <a:srgbClr val="002D74"/>
                </a:solidFill>
                <a:effectLst/>
                <a:uLnTx/>
                <a:uFillTx/>
                <a:ea typeface="+mn-lt"/>
                <a:cs typeface="Arial"/>
              </a:rPr>
              <a:t>siti ove sono già installati impianti FV </a:t>
            </a:r>
            <a:r>
              <a:rPr lang="it-IT" sz="1700" dirty="0">
                <a:solidFill>
                  <a:srgbClr val="002D74"/>
                </a:solidFill>
              </a:rPr>
              <a:t>(limitatamente agli interventi di modifica, rifacimento, potenziamento o integrale ricostruzione degli impianti già installati a condizione che non comportino incremento dell’area occupata); </a:t>
            </a:r>
            <a:r>
              <a:rPr kumimoji="0" lang="it-IT" sz="1700" b="1" i="0" u="none" strike="noStrike" kern="1200" cap="none" spc="0" normalizeH="0" baseline="0" noProof="0" dirty="0">
                <a:ln>
                  <a:noFill/>
                </a:ln>
                <a:solidFill>
                  <a:srgbClr val="002D74"/>
                </a:solidFill>
                <a:effectLst/>
                <a:uLnTx/>
                <a:uFillTx/>
                <a:ea typeface="+mn-lt"/>
                <a:cs typeface="Arial"/>
              </a:rPr>
              <a:t>cave e miniere cessate </a:t>
            </a:r>
            <a:r>
              <a:rPr kumimoji="0" lang="it-IT" sz="1700" b="0" i="0" u="none" strike="noStrike" kern="1200" cap="none" spc="0" normalizeH="0" baseline="0" noProof="0" dirty="0">
                <a:ln>
                  <a:noFill/>
                </a:ln>
                <a:solidFill>
                  <a:srgbClr val="002D74"/>
                </a:solidFill>
                <a:effectLst/>
                <a:uLnTx/>
                <a:uFillTx/>
                <a:ea typeface="+mn-lt"/>
                <a:cs typeface="Arial"/>
              </a:rPr>
              <a:t>non suscettibili di ulteriore sfruttamento; </a:t>
            </a:r>
            <a:r>
              <a:rPr kumimoji="0" lang="it-IT" sz="1700" b="1" i="0" u="none" strike="noStrike" kern="1200" cap="none" spc="0" normalizeH="0" baseline="0" noProof="0" dirty="0">
                <a:ln>
                  <a:noFill/>
                </a:ln>
                <a:solidFill>
                  <a:srgbClr val="002D74"/>
                </a:solidFill>
                <a:effectLst/>
                <a:uLnTx/>
                <a:uFillTx/>
                <a:ea typeface="+mn-lt"/>
                <a:cs typeface="Arial"/>
              </a:rPr>
              <a:t>siti e impianti nelle disponibilità </a:t>
            </a:r>
            <a:r>
              <a:rPr kumimoji="0" lang="it-IT" sz="1700" i="0" u="none" strike="noStrike" kern="1200" cap="none" spc="0" normalizeH="0" baseline="0" noProof="0" dirty="0">
                <a:ln>
                  <a:noFill/>
                </a:ln>
                <a:solidFill>
                  <a:srgbClr val="002D74"/>
                </a:solidFill>
                <a:effectLst/>
                <a:uLnTx/>
                <a:uFillTx/>
                <a:ea typeface="+mn-lt"/>
                <a:cs typeface="Arial"/>
              </a:rPr>
              <a:t>delle </a:t>
            </a:r>
            <a:r>
              <a:rPr kumimoji="0" lang="it-IT" sz="1700" b="1" i="0" u="none" strike="noStrike" kern="1200" cap="none" spc="0" normalizeH="0" baseline="0" noProof="0" dirty="0">
                <a:ln>
                  <a:noFill/>
                </a:ln>
                <a:solidFill>
                  <a:srgbClr val="002D74"/>
                </a:solidFill>
                <a:effectLst/>
                <a:uLnTx/>
                <a:uFillTx/>
                <a:ea typeface="+mn-lt"/>
                <a:cs typeface="Arial"/>
              </a:rPr>
              <a:t>Ferrovie dello Stato </a:t>
            </a:r>
            <a:r>
              <a:rPr kumimoji="0" lang="it-IT" sz="1700" i="0" u="none" strike="noStrike" kern="1200" cap="none" spc="0" normalizeH="0" baseline="0" noProof="0" dirty="0">
                <a:ln>
                  <a:noFill/>
                </a:ln>
                <a:solidFill>
                  <a:srgbClr val="002D74"/>
                </a:solidFill>
                <a:effectLst/>
                <a:uLnTx/>
                <a:uFillTx/>
                <a:ea typeface="+mn-lt"/>
                <a:cs typeface="Arial"/>
              </a:rPr>
              <a:t>italiane, dei gestori di infrastrutture ferroviarie e delle società concessionarie</a:t>
            </a:r>
            <a:r>
              <a:rPr kumimoji="0" lang="it-IT" sz="1700" b="0" i="0" u="none" strike="noStrike" kern="1200" cap="none" spc="0" normalizeH="0" baseline="0" noProof="0" dirty="0">
                <a:ln>
                  <a:noFill/>
                </a:ln>
                <a:solidFill>
                  <a:srgbClr val="002D74"/>
                </a:solidFill>
                <a:effectLst/>
                <a:uLnTx/>
                <a:uFillTx/>
                <a:ea typeface="+mn-lt"/>
                <a:cs typeface="Arial"/>
              </a:rPr>
              <a:t> </a:t>
            </a:r>
            <a:r>
              <a:rPr kumimoji="0" lang="it-IT" sz="1700" b="1" i="0" u="none" strike="noStrike" kern="1200" cap="none" spc="0" normalizeH="0" baseline="0" noProof="0" dirty="0">
                <a:ln>
                  <a:noFill/>
                </a:ln>
                <a:solidFill>
                  <a:srgbClr val="002D74"/>
                </a:solidFill>
                <a:effectLst/>
                <a:uLnTx/>
                <a:uFillTx/>
                <a:ea typeface="+mn-lt"/>
                <a:cs typeface="Arial"/>
              </a:rPr>
              <a:t>autostradali</a:t>
            </a:r>
            <a:r>
              <a:rPr kumimoji="0" lang="it-IT" sz="1700" b="0" i="0" u="none" strike="noStrike" kern="1200" cap="none" spc="0" normalizeH="0" baseline="0" noProof="0" dirty="0">
                <a:ln>
                  <a:noFill/>
                </a:ln>
                <a:solidFill>
                  <a:srgbClr val="002D74"/>
                </a:solidFill>
                <a:effectLst/>
                <a:uLnTx/>
                <a:uFillTx/>
                <a:ea typeface="+mn-lt"/>
                <a:cs typeface="Arial"/>
              </a:rPr>
              <a:t>; </a:t>
            </a:r>
            <a:r>
              <a:rPr kumimoji="0" lang="it-IT" sz="1700" i="0" u="none" strike="noStrike" kern="1200" cap="none" spc="0" normalizeH="0" baseline="0" noProof="0" dirty="0">
                <a:ln>
                  <a:noFill/>
                </a:ln>
                <a:solidFill>
                  <a:srgbClr val="002D74"/>
                </a:solidFill>
                <a:effectLst/>
                <a:uLnTx/>
                <a:uFillTx/>
                <a:ea typeface="+mn-lt"/>
                <a:cs typeface="Arial"/>
              </a:rPr>
              <a:t>siti e impianti nella disponibilità delle </a:t>
            </a:r>
            <a:r>
              <a:rPr kumimoji="0" lang="it-IT" sz="1700" b="1" i="0" u="none" strike="noStrike" kern="1200" cap="none" spc="0" normalizeH="0" baseline="0" noProof="0" dirty="0">
                <a:ln>
                  <a:noFill/>
                </a:ln>
                <a:solidFill>
                  <a:srgbClr val="002D74"/>
                </a:solidFill>
                <a:effectLst/>
                <a:uLnTx/>
                <a:uFillTx/>
                <a:ea typeface="+mn-lt"/>
                <a:cs typeface="Arial"/>
              </a:rPr>
              <a:t>società di gestione aeroportuale</a:t>
            </a:r>
            <a:r>
              <a:rPr kumimoji="0" lang="it-IT" sz="1700" b="0" i="0" u="none" strike="noStrike" kern="1200" cap="none" spc="0" normalizeH="0" baseline="0" noProof="0" dirty="0">
                <a:ln>
                  <a:noFill/>
                </a:ln>
                <a:solidFill>
                  <a:srgbClr val="002D74"/>
                </a:solidFill>
                <a:effectLst/>
                <a:uLnTx/>
                <a:uFillTx/>
                <a:ea typeface="+mn-lt"/>
                <a:cs typeface="Arial"/>
              </a:rPr>
              <a:t>;</a:t>
            </a:r>
            <a:r>
              <a:rPr lang="it-IT" sz="1700" dirty="0">
                <a:solidFill>
                  <a:srgbClr val="002D74"/>
                </a:solidFill>
                <a:ea typeface="+mn-lt"/>
                <a:cs typeface="Arial"/>
              </a:rPr>
              <a:t> </a:t>
            </a:r>
            <a:r>
              <a:rPr kumimoji="0" lang="it-IT" sz="1700" b="1" i="0" u="none" strike="noStrike" kern="1200" cap="none" spc="0" normalizeH="0" baseline="0" noProof="0" dirty="0">
                <a:ln>
                  <a:noFill/>
                </a:ln>
                <a:solidFill>
                  <a:srgbClr val="002D74"/>
                </a:solidFill>
                <a:effectLst/>
                <a:uLnTx/>
                <a:uFillTx/>
                <a:ea typeface="+mn-lt"/>
                <a:cs typeface="Arial"/>
              </a:rPr>
              <a:t>aree interne ad impianti industriali </a:t>
            </a:r>
            <a:r>
              <a:rPr kumimoji="0" lang="it-IT" sz="1700" i="0" u="none" strike="noStrike" kern="1200" cap="none" spc="0" normalizeH="0" baseline="0" noProof="0" dirty="0">
                <a:ln>
                  <a:noFill/>
                </a:ln>
                <a:solidFill>
                  <a:srgbClr val="002D74"/>
                </a:solidFill>
                <a:effectLst/>
                <a:uLnTx/>
                <a:uFillTx/>
                <a:ea typeface="+mn-lt"/>
                <a:cs typeface="Arial"/>
              </a:rPr>
              <a:t>e stabilimenti nonché le </a:t>
            </a:r>
            <a:r>
              <a:rPr kumimoji="0" lang="it-IT" sz="1700" b="1" i="0" u="none" strike="noStrike" kern="1200" cap="none" spc="0" normalizeH="0" baseline="0" noProof="0" dirty="0">
                <a:ln>
                  <a:noFill/>
                </a:ln>
                <a:solidFill>
                  <a:srgbClr val="002D74"/>
                </a:solidFill>
                <a:effectLst/>
                <a:uLnTx/>
                <a:uFillTx/>
                <a:ea typeface="+mn-lt"/>
                <a:cs typeface="Arial"/>
              </a:rPr>
              <a:t>aree agricole </a:t>
            </a:r>
            <a:r>
              <a:rPr kumimoji="0" lang="it-IT" sz="1700" i="0" u="none" strike="noStrike" kern="1200" cap="none" spc="0" normalizeH="0" baseline="0" noProof="0" dirty="0">
                <a:ln>
                  <a:noFill/>
                </a:ln>
                <a:solidFill>
                  <a:srgbClr val="002D74"/>
                </a:solidFill>
                <a:effectLst/>
                <a:uLnTx/>
                <a:uFillTx/>
                <a:ea typeface="+mn-lt"/>
                <a:cs typeface="Arial"/>
              </a:rPr>
              <a:t>racchiuse in un perimetro i cui punti interne distino </a:t>
            </a:r>
            <a:r>
              <a:rPr kumimoji="0" lang="it-IT" sz="1700" b="1" i="0" u="none" strike="noStrike" kern="1200" cap="none" spc="0" normalizeH="0" baseline="0" noProof="0" dirty="0">
                <a:ln>
                  <a:noFill/>
                </a:ln>
                <a:solidFill>
                  <a:srgbClr val="002D74"/>
                </a:solidFill>
                <a:effectLst/>
                <a:uLnTx/>
                <a:uFillTx/>
                <a:ea typeface="+mn-lt"/>
                <a:cs typeface="Arial"/>
              </a:rPr>
              <a:t>non più di 500m </a:t>
            </a:r>
            <a:r>
              <a:rPr kumimoji="0" lang="it-IT" sz="1700" i="0" u="none" strike="noStrike" kern="1200" cap="none" spc="0" normalizeH="0" baseline="0" noProof="0" dirty="0">
                <a:ln>
                  <a:noFill/>
                </a:ln>
                <a:solidFill>
                  <a:srgbClr val="002D74"/>
                </a:solidFill>
                <a:effectLst/>
                <a:uLnTx/>
                <a:uFillTx/>
                <a:ea typeface="+mn-lt"/>
                <a:cs typeface="Arial"/>
              </a:rPr>
              <a:t>dal medesimo impianto o stabilimento </a:t>
            </a:r>
            <a:r>
              <a:rPr kumimoji="0" lang="it-IT" sz="1700" b="0" i="0" u="none" strike="noStrike" kern="1200" cap="none" spc="0" normalizeH="0" baseline="0" noProof="0" dirty="0">
                <a:ln>
                  <a:noFill/>
                </a:ln>
                <a:solidFill>
                  <a:srgbClr val="002D74"/>
                </a:solidFill>
                <a:effectLst/>
                <a:uLnTx/>
                <a:uFillTx/>
                <a:ea typeface="+mn-lt"/>
                <a:cs typeface="Arial"/>
              </a:rPr>
              <a:t>e aree adiacenti alla </a:t>
            </a:r>
            <a:r>
              <a:rPr kumimoji="0" lang="it-IT" sz="1700" b="1" i="0" u="none" strike="noStrike" kern="1200" cap="none" spc="0" normalizeH="0" baseline="0" noProof="0" dirty="0">
                <a:ln>
                  <a:noFill/>
                </a:ln>
                <a:solidFill>
                  <a:srgbClr val="002D74"/>
                </a:solidFill>
                <a:effectLst/>
                <a:uLnTx/>
                <a:uFillTx/>
                <a:ea typeface="+mn-lt"/>
                <a:cs typeface="Arial"/>
              </a:rPr>
              <a:t>rete autostradale </a:t>
            </a:r>
            <a:r>
              <a:rPr kumimoji="0" lang="it-IT" sz="1700" b="0" i="0" u="none" strike="noStrike" kern="1200" cap="none" spc="0" normalizeH="0" baseline="0" noProof="0" dirty="0">
                <a:ln>
                  <a:noFill/>
                </a:ln>
                <a:solidFill>
                  <a:srgbClr val="002D74"/>
                </a:solidFill>
                <a:effectLst/>
                <a:uLnTx/>
                <a:uFillTx/>
                <a:ea typeface="+mn-lt"/>
                <a:cs typeface="Arial"/>
              </a:rPr>
              <a:t>entro una distanza </a:t>
            </a:r>
            <a:r>
              <a:rPr kumimoji="0" lang="it-IT" sz="1700" b="1" i="0" u="none" strike="noStrike" kern="1200" cap="none" spc="0" normalizeH="0" baseline="0" noProof="0" dirty="0">
                <a:ln>
                  <a:noFill/>
                </a:ln>
                <a:solidFill>
                  <a:srgbClr val="002D74"/>
                </a:solidFill>
                <a:effectLst/>
                <a:uLnTx/>
                <a:uFillTx/>
                <a:ea typeface="+mn-lt"/>
                <a:cs typeface="Arial"/>
              </a:rPr>
              <a:t>non superiore a 300m. </a:t>
            </a:r>
            <a:endParaRPr lang="it-IT" sz="1700" dirty="0">
              <a:solidFill>
                <a:srgbClr val="002D74"/>
              </a:solidFill>
            </a:endParaRPr>
          </a:p>
          <a:p>
            <a:pPr marL="550862" indent="-285750" algn="just">
              <a:lnSpc>
                <a:spcPct val="110000"/>
              </a:lnSpc>
              <a:spcBef>
                <a:spcPts val="300"/>
              </a:spcBef>
              <a:buFont typeface="Courier New" panose="02070309020205020404" pitchFamily="49" charset="0"/>
              <a:buChar char="o"/>
            </a:pPr>
            <a:r>
              <a:rPr lang="it-IT" sz="1700" dirty="0">
                <a:solidFill>
                  <a:srgbClr val="002D74"/>
                </a:solidFill>
              </a:rPr>
              <a:t>per le </a:t>
            </a:r>
            <a:r>
              <a:rPr lang="it-IT" sz="1700" b="1" u="sng" dirty="0">
                <a:solidFill>
                  <a:srgbClr val="002D74"/>
                </a:solidFill>
              </a:rPr>
              <a:t>CER</a:t>
            </a:r>
            <a:r>
              <a:rPr lang="it-IT" sz="1700" dirty="0">
                <a:solidFill>
                  <a:srgbClr val="002D74"/>
                </a:solidFill>
              </a:rPr>
              <a:t> </a:t>
            </a:r>
          </a:p>
          <a:p>
            <a:pPr marL="550862" indent="-285750" algn="just">
              <a:lnSpc>
                <a:spcPct val="110000"/>
              </a:lnSpc>
              <a:spcBef>
                <a:spcPts val="300"/>
              </a:spcBef>
              <a:buFont typeface="Courier New" panose="02070309020205020404" pitchFamily="49" charset="0"/>
              <a:buChar char="o"/>
            </a:pPr>
            <a:r>
              <a:rPr lang="it-IT" sz="1700" dirty="0">
                <a:solidFill>
                  <a:srgbClr val="002D74"/>
                </a:solidFill>
              </a:rPr>
              <a:t>per progetti del </a:t>
            </a:r>
            <a:r>
              <a:rPr lang="it-IT" sz="1700" b="1" dirty="0">
                <a:solidFill>
                  <a:srgbClr val="002D74"/>
                </a:solidFill>
              </a:rPr>
              <a:t>PNRR </a:t>
            </a:r>
            <a:r>
              <a:rPr lang="it-IT" sz="1700" dirty="0">
                <a:solidFill>
                  <a:srgbClr val="002D74"/>
                </a:solidFill>
                <a:ea typeface="+mn-lt"/>
                <a:cs typeface="Arial"/>
              </a:rPr>
              <a:t>e del Piano Nazionale investimenti Complementari al PNRR (PNC)</a:t>
            </a:r>
            <a:r>
              <a:rPr lang="it-IT" sz="1700" b="1" dirty="0">
                <a:solidFill>
                  <a:srgbClr val="002D74"/>
                </a:solidFill>
              </a:rPr>
              <a:t> </a:t>
            </a:r>
            <a:r>
              <a:rPr lang="it-IT" sz="1700" dirty="0">
                <a:solidFill>
                  <a:srgbClr val="002D74"/>
                </a:solidFill>
              </a:rPr>
              <a:t>(c.d. </a:t>
            </a:r>
            <a:r>
              <a:rPr lang="it-IT" sz="1700" b="1" u="sng" dirty="0" err="1">
                <a:solidFill>
                  <a:srgbClr val="002D74"/>
                </a:solidFill>
              </a:rPr>
              <a:t>agrivoltaico</a:t>
            </a:r>
            <a:r>
              <a:rPr lang="it-IT" sz="1700" b="1" u="sng" dirty="0">
                <a:solidFill>
                  <a:srgbClr val="002D74"/>
                </a:solidFill>
              </a:rPr>
              <a:t> avanzato</a:t>
            </a:r>
            <a:r>
              <a:rPr lang="it-IT" sz="1700" dirty="0">
                <a:solidFill>
                  <a:srgbClr val="002D74"/>
                </a:solidFill>
              </a:rPr>
              <a:t>).</a:t>
            </a:r>
          </a:p>
        </p:txBody>
      </p:sp>
      <p:sp>
        <p:nvSpPr>
          <p:cNvPr id="13" name="Segnaposto testo 2">
            <a:extLst>
              <a:ext uri="{FF2B5EF4-FFF2-40B4-BE49-F238E27FC236}">
                <a16:creationId xmlns:a16="http://schemas.microsoft.com/office/drawing/2014/main" id="{E180522B-1905-3277-3341-81055106C8A2}"/>
              </a:ext>
            </a:extLst>
          </p:cNvPr>
          <p:cNvSpPr txBox="1">
            <a:spLocks/>
          </p:cNvSpPr>
          <p:nvPr/>
        </p:nvSpPr>
        <p:spPr>
          <a:xfrm>
            <a:off x="360459" y="372446"/>
            <a:ext cx="10153858" cy="657225"/>
          </a:xfrm>
          <a:prstGeom prst="rect">
            <a:avLst/>
          </a:prstGeom>
        </p:spPr>
        <p:txBody>
          <a:bodyPr/>
          <a:lstStyle>
            <a:lvl1pPr marL="0" indent="0" algn="l" defTabSz="914400" rtl="0" eaLnBrk="1" latinLnBrk="0" hangingPunct="1">
              <a:lnSpc>
                <a:spcPct val="90000"/>
              </a:lnSpc>
              <a:spcBef>
                <a:spcPts val="1000"/>
              </a:spcBef>
              <a:buFontTx/>
              <a:buNone/>
              <a:defRPr lang="it-IT" sz="2400" kern="1200" dirty="0" smtClean="0">
                <a:solidFill>
                  <a:srgbClr val="002D74"/>
                </a:solidFill>
                <a:latin typeface="Arial Black"/>
                <a:ea typeface="+mj-ea"/>
                <a:cs typeface="+mj-cs"/>
              </a:defRPr>
            </a:lvl1pPr>
            <a:lvl2pPr marL="457200" indent="0" algn="l" defTabSz="914400" rtl="0" eaLnBrk="1" latinLnBrk="0" hangingPunct="1">
              <a:lnSpc>
                <a:spcPct val="90000"/>
              </a:lnSpc>
              <a:spcBef>
                <a:spcPts val="500"/>
              </a:spcBef>
              <a:buFontTx/>
              <a:buNone/>
              <a:defRPr sz="2400" kern="1200">
                <a:solidFill>
                  <a:srgbClr val="002D74"/>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rgbClr val="002D74"/>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rgbClr val="002D74"/>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rgbClr val="002D7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a:ln>
                  <a:noFill/>
                </a:ln>
                <a:solidFill>
                  <a:srgbClr val="002D74"/>
                </a:solidFill>
                <a:effectLst/>
                <a:uLnTx/>
                <a:uFillTx/>
                <a:latin typeface="Arial Black"/>
                <a:ea typeface="+mj-ea"/>
                <a:cs typeface="+mj-cs"/>
              </a:rPr>
              <a:t>FV in agricoltura e Agrivoltaico</a:t>
            </a:r>
            <a:endParaRPr lang="it-IT"/>
          </a:p>
        </p:txBody>
      </p:sp>
    </p:spTree>
    <p:extLst>
      <p:ext uri="{BB962C8B-B14F-4D97-AF65-F5344CB8AC3E}">
        <p14:creationId xmlns:p14="http://schemas.microsoft.com/office/powerpoint/2010/main" val="4111245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2C2E75-3CF6-5551-0902-CD3338547DBA}"/>
            </a:ext>
          </a:extLst>
        </p:cNvPr>
        <p:cNvGrpSpPr/>
        <p:nvPr/>
      </p:nvGrpSpPr>
      <p:grpSpPr>
        <a:xfrm>
          <a:off x="0" y="0"/>
          <a:ext cx="0" cy="0"/>
          <a:chOff x="0" y="0"/>
          <a:chExt cx="0" cy="0"/>
        </a:xfrm>
      </p:grpSpPr>
      <p:sp>
        <p:nvSpPr>
          <p:cNvPr id="6" name="CasellaDiTesto 5">
            <a:extLst>
              <a:ext uri="{FF2B5EF4-FFF2-40B4-BE49-F238E27FC236}">
                <a16:creationId xmlns:a16="http://schemas.microsoft.com/office/drawing/2014/main" id="{A2F66003-D809-6D26-BCCB-35DDBABAE689}"/>
              </a:ext>
            </a:extLst>
          </p:cNvPr>
          <p:cNvSpPr txBox="1"/>
          <p:nvPr/>
        </p:nvSpPr>
        <p:spPr>
          <a:xfrm>
            <a:off x="360459" y="1155944"/>
            <a:ext cx="11265485" cy="4905189"/>
          </a:xfrm>
          <a:prstGeom prst="rect">
            <a:avLst/>
          </a:prstGeom>
          <a:noFill/>
        </p:spPr>
        <p:txBody>
          <a:bodyPr wrap="square" rtlCol="0">
            <a:spAutoFit/>
          </a:bodyPr>
          <a:lstStyle/>
          <a:p>
            <a:pPr algn="just">
              <a:lnSpc>
                <a:spcPct val="110000"/>
              </a:lnSpc>
              <a:spcBef>
                <a:spcPts val="600"/>
              </a:spcBef>
            </a:pPr>
            <a:r>
              <a:rPr lang="it-IT" sz="1700" dirty="0"/>
              <a:t>L’art 5 del DL Agricoltura nel porre un divieto alla realizzazione di nuovi impianti solari su aree agricole lascia </a:t>
            </a:r>
            <a:r>
              <a:rPr lang="it-IT" sz="1700" b="1" dirty="0"/>
              <a:t>margini di incertezza se tale divieto si applichi anche agli impianti </a:t>
            </a:r>
            <a:r>
              <a:rPr lang="it-IT" sz="1700" b="1" dirty="0" err="1"/>
              <a:t>agrivoltaici</a:t>
            </a:r>
            <a:r>
              <a:rPr lang="it-IT" sz="1700" dirty="0"/>
              <a:t>, se non avanzati ed eleggibili ai fondi PNRR.</a:t>
            </a:r>
          </a:p>
          <a:p>
            <a:pPr marL="285750" indent="-285750" algn="just">
              <a:lnSpc>
                <a:spcPct val="110000"/>
              </a:lnSpc>
              <a:spcBef>
                <a:spcPts val="600"/>
              </a:spcBef>
              <a:buFont typeface="Arial" panose="020B0604020202020204" pitchFamily="34" charset="0"/>
              <a:buChar char="•"/>
            </a:pPr>
            <a:r>
              <a:rPr lang="it-IT" sz="1700" b="1" u="sng" dirty="0"/>
              <a:t>Impianti </a:t>
            </a:r>
            <a:r>
              <a:rPr lang="it-IT" sz="1700" b="1" u="sng" dirty="0" err="1"/>
              <a:t>agrivoltaici</a:t>
            </a:r>
            <a:r>
              <a:rPr lang="it-IT" sz="1700" b="1" u="sng" dirty="0"/>
              <a:t> avanzati</a:t>
            </a:r>
            <a:r>
              <a:rPr lang="it-IT" sz="1700" dirty="0"/>
              <a:t>: l’installazione di impianti </a:t>
            </a:r>
            <a:r>
              <a:rPr lang="it-IT" sz="1700" dirty="0" err="1"/>
              <a:t>agrivoltaici</a:t>
            </a:r>
            <a:r>
              <a:rPr lang="it-IT" sz="1700" dirty="0"/>
              <a:t> avanzati continua ad essere consentita in tutte le aree agricole, senza le limitazioni previste dal DL Agricoltura. Ad oggi, però, </a:t>
            </a:r>
            <a:r>
              <a:rPr lang="it-IT" sz="1700" b="1" dirty="0"/>
              <a:t>appare necessario </a:t>
            </a:r>
            <a:r>
              <a:rPr lang="it-IT" sz="1700" dirty="0"/>
              <a:t>chiarire che non sono </a:t>
            </a:r>
            <a:r>
              <a:rPr lang="it-IT" sz="1700" b="1" u="sng" dirty="0"/>
              <a:t>richiesti ulteriori requisiti soggettivi </a:t>
            </a:r>
            <a:r>
              <a:rPr lang="it-IT" sz="1700" dirty="0"/>
              <a:t>(imprenditori agricoli o ATI) in linea con quanto disposto dal D.M </a:t>
            </a:r>
            <a:r>
              <a:rPr lang="it-IT" sz="1700" dirty="0" err="1"/>
              <a:t>Agrivoltaico</a:t>
            </a:r>
            <a:r>
              <a:rPr lang="it-IT" sz="1700" dirty="0"/>
              <a:t> (D.M 436/2023) e che questi quindi  non rilevano ai fini della disciplina del DL Agricoltura.</a:t>
            </a:r>
          </a:p>
          <a:p>
            <a:pPr marL="285750" indent="-285750" algn="just">
              <a:lnSpc>
                <a:spcPct val="110000"/>
              </a:lnSpc>
              <a:spcBef>
                <a:spcPts val="600"/>
              </a:spcBef>
              <a:buFont typeface="Arial" panose="020B0604020202020204" pitchFamily="34" charset="0"/>
              <a:buChar char="•"/>
            </a:pPr>
            <a:r>
              <a:rPr lang="it-IT" sz="1700" b="1" u="sng" dirty="0"/>
              <a:t>Impianti </a:t>
            </a:r>
            <a:r>
              <a:rPr lang="it-IT" sz="1700" b="1" u="sng" dirty="0" err="1"/>
              <a:t>Agrivoltaici</a:t>
            </a:r>
            <a:r>
              <a:rPr lang="it-IT" sz="1700" b="1" u="sng" dirty="0"/>
              <a:t> Semplici:</a:t>
            </a:r>
            <a:r>
              <a:rPr lang="it-IT" sz="1700" dirty="0"/>
              <a:t> sarebbe opportuno considerare anche tali sistemi nell’eccezione al divieto, stante anche l’orientamento giurisprudenziale ormai consolidato che  nega l’assimilabilità degli impianti </a:t>
            </a:r>
            <a:r>
              <a:rPr lang="it-IT" sz="1700" dirty="0" err="1"/>
              <a:t>agrivoltaici</a:t>
            </a:r>
            <a:r>
              <a:rPr lang="it-IT" sz="1700" dirty="0"/>
              <a:t> ai “classici” impianti fotovoltaici con moduli collocati a terra, trattandosi di fenomeni in gran parte diversi tra loro, nonostante il comune punto di partenza (la produzione di energia elettrica da fonte pulita). </a:t>
            </a:r>
            <a:r>
              <a:rPr lang="it-IT" sz="1700" b="1" dirty="0"/>
              <a:t>Ed essendo situazioni non sovrapponibili, non possono essere assimilate </a:t>
            </a:r>
            <a:r>
              <a:rPr lang="it-IT" sz="1700" b="1" dirty="0" err="1"/>
              <a:t>quoad</a:t>
            </a:r>
            <a:r>
              <a:rPr lang="it-IT" sz="1700" b="1" dirty="0"/>
              <a:t> </a:t>
            </a:r>
            <a:r>
              <a:rPr lang="it-IT" sz="1700" b="1" dirty="0" err="1"/>
              <a:t>effectum</a:t>
            </a:r>
            <a:r>
              <a:rPr lang="it-IT" sz="1700" b="1" dirty="0"/>
              <a:t> </a:t>
            </a:r>
            <a:r>
              <a:rPr lang="it-IT" sz="1700" dirty="0"/>
              <a:t>(cfr., tra le altre, TAR Lecce Sez. II, Sentenza n. 1583/2022 e Consiglio di Stato Sez. IV, Sentenza n. 8029/2023). </a:t>
            </a:r>
          </a:p>
          <a:p>
            <a:pPr marL="285750" indent="-285750" algn="just">
              <a:lnSpc>
                <a:spcPct val="110000"/>
              </a:lnSpc>
              <a:spcBef>
                <a:spcPts val="600"/>
              </a:spcBef>
              <a:buFont typeface="Arial" panose="020B0604020202020204" pitchFamily="34" charset="0"/>
              <a:buChar char="•"/>
            </a:pPr>
            <a:r>
              <a:rPr lang="it-IT" sz="1700" dirty="0"/>
              <a:t>Si potrebbe affermare che, </a:t>
            </a:r>
            <a:r>
              <a:rPr lang="it-IT" sz="1700" b="1" dirty="0"/>
              <a:t>se l’obiettivo è quello di proteggere l’attività agricola e i terreni utilizzati per essa, vietare l’</a:t>
            </a:r>
            <a:r>
              <a:rPr lang="it-IT" sz="1700" b="1" dirty="0" err="1"/>
              <a:t>agrivoltaico</a:t>
            </a:r>
            <a:r>
              <a:rPr lang="it-IT" sz="1700" b="1" dirty="0"/>
              <a:t> base sarebbe contraddittorio nella misura in cui significherebbe vietare la combinazione tra attività agricola e produzione di energia rinnovabile.</a:t>
            </a:r>
          </a:p>
        </p:txBody>
      </p:sp>
      <p:sp>
        <p:nvSpPr>
          <p:cNvPr id="13" name="Segnaposto testo 2">
            <a:extLst>
              <a:ext uri="{FF2B5EF4-FFF2-40B4-BE49-F238E27FC236}">
                <a16:creationId xmlns:a16="http://schemas.microsoft.com/office/drawing/2014/main" id="{BC75A7F5-C199-843A-4DC9-0B60F2392957}"/>
              </a:ext>
            </a:extLst>
          </p:cNvPr>
          <p:cNvSpPr txBox="1">
            <a:spLocks/>
          </p:cNvSpPr>
          <p:nvPr/>
        </p:nvSpPr>
        <p:spPr>
          <a:xfrm>
            <a:off x="360459" y="372446"/>
            <a:ext cx="10153858" cy="657225"/>
          </a:xfrm>
          <a:prstGeom prst="rect">
            <a:avLst/>
          </a:prstGeom>
        </p:spPr>
        <p:txBody>
          <a:bodyPr/>
          <a:lstStyle>
            <a:lvl1pPr marL="0" indent="0" algn="l" defTabSz="914400" rtl="0" eaLnBrk="1" latinLnBrk="0" hangingPunct="1">
              <a:lnSpc>
                <a:spcPct val="90000"/>
              </a:lnSpc>
              <a:spcBef>
                <a:spcPts val="1000"/>
              </a:spcBef>
              <a:buFontTx/>
              <a:buNone/>
              <a:defRPr lang="it-IT" sz="2400" kern="1200" dirty="0" smtClean="0">
                <a:solidFill>
                  <a:srgbClr val="002D74"/>
                </a:solidFill>
                <a:latin typeface="Arial Black"/>
                <a:ea typeface="+mj-ea"/>
                <a:cs typeface="+mj-cs"/>
              </a:defRPr>
            </a:lvl1pPr>
            <a:lvl2pPr marL="457200" indent="0" algn="l" defTabSz="914400" rtl="0" eaLnBrk="1" latinLnBrk="0" hangingPunct="1">
              <a:lnSpc>
                <a:spcPct val="90000"/>
              </a:lnSpc>
              <a:spcBef>
                <a:spcPts val="500"/>
              </a:spcBef>
              <a:buFontTx/>
              <a:buNone/>
              <a:defRPr sz="2400" kern="1200">
                <a:solidFill>
                  <a:srgbClr val="002D74"/>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rgbClr val="002D74"/>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rgbClr val="002D74"/>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rgbClr val="002D7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2D74"/>
                </a:solidFill>
                <a:effectLst/>
                <a:uLnTx/>
                <a:uFillTx/>
                <a:latin typeface="Arial Black"/>
                <a:ea typeface="+mj-ea"/>
                <a:cs typeface="+mj-cs"/>
              </a:rPr>
              <a:t>FV in agricoltura e </a:t>
            </a:r>
            <a:r>
              <a:rPr kumimoji="0" lang="it-IT" sz="2400" b="0" i="0" u="none" strike="noStrike" kern="1200" cap="none" spc="0" normalizeH="0" baseline="0" noProof="0" dirty="0" err="1">
                <a:ln>
                  <a:noFill/>
                </a:ln>
                <a:solidFill>
                  <a:srgbClr val="002D74"/>
                </a:solidFill>
                <a:effectLst/>
                <a:uLnTx/>
                <a:uFillTx/>
                <a:latin typeface="Arial Black"/>
                <a:ea typeface="+mj-ea"/>
                <a:cs typeface="+mj-cs"/>
              </a:rPr>
              <a:t>Agrivoltaico</a:t>
            </a:r>
            <a:r>
              <a:rPr kumimoji="0" lang="it-IT" sz="2400" b="0" i="0" u="none" strike="noStrike" kern="1200" cap="none" spc="0" normalizeH="0" baseline="0" noProof="0" dirty="0">
                <a:ln>
                  <a:noFill/>
                </a:ln>
                <a:solidFill>
                  <a:srgbClr val="002D74"/>
                </a:solidFill>
                <a:effectLst/>
                <a:uLnTx/>
                <a:uFillTx/>
                <a:latin typeface="Arial Black"/>
                <a:ea typeface="+mj-ea"/>
                <a:cs typeface="+mj-cs"/>
              </a:rPr>
              <a:t> – i punti aperti</a:t>
            </a:r>
            <a:endParaRPr lang="it-IT" dirty="0">
              <a:highlight>
                <a:srgbClr val="FFFF00"/>
              </a:highlight>
            </a:endParaRPr>
          </a:p>
        </p:txBody>
      </p:sp>
    </p:spTree>
    <p:extLst>
      <p:ext uri="{BB962C8B-B14F-4D97-AF65-F5344CB8AC3E}">
        <p14:creationId xmlns:p14="http://schemas.microsoft.com/office/powerpoint/2010/main" val="173399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6179F0-02A9-5A3F-9372-72DFA8153C67}"/>
            </a:ext>
          </a:extLst>
        </p:cNvPr>
        <p:cNvGrpSpPr/>
        <p:nvPr/>
      </p:nvGrpSpPr>
      <p:grpSpPr>
        <a:xfrm>
          <a:off x="0" y="0"/>
          <a:ext cx="0" cy="0"/>
          <a:chOff x="0" y="0"/>
          <a:chExt cx="0" cy="0"/>
        </a:xfrm>
      </p:grpSpPr>
      <p:sp>
        <p:nvSpPr>
          <p:cNvPr id="2" name="Segnaposto testo 2">
            <a:extLst>
              <a:ext uri="{FF2B5EF4-FFF2-40B4-BE49-F238E27FC236}">
                <a16:creationId xmlns:a16="http://schemas.microsoft.com/office/drawing/2014/main" id="{1C184FCA-C129-14CE-11D0-81BFCAB84AE6}"/>
              </a:ext>
            </a:extLst>
          </p:cNvPr>
          <p:cNvSpPr txBox="1">
            <a:spLocks/>
          </p:cNvSpPr>
          <p:nvPr/>
        </p:nvSpPr>
        <p:spPr>
          <a:xfrm>
            <a:off x="442914" y="390409"/>
            <a:ext cx="8255316" cy="657225"/>
          </a:xfrm>
          <a:prstGeom prst="rect">
            <a:avLst/>
          </a:prstGeom>
        </p:spPr>
        <p:txBody>
          <a:bodyPr/>
          <a:lstStyle>
            <a:lvl1pPr marL="0" indent="0" algn="l" defTabSz="914400" rtl="0" eaLnBrk="1" latinLnBrk="0" hangingPunct="1">
              <a:lnSpc>
                <a:spcPct val="90000"/>
              </a:lnSpc>
              <a:spcBef>
                <a:spcPts val="1000"/>
              </a:spcBef>
              <a:buFontTx/>
              <a:buNone/>
              <a:defRPr lang="it-IT" sz="2400" kern="1200" dirty="0" smtClean="0">
                <a:solidFill>
                  <a:srgbClr val="002D74"/>
                </a:solidFill>
                <a:latin typeface="Arial Black"/>
                <a:ea typeface="+mj-ea"/>
                <a:cs typeface="+mj-cs"/>
              </a:defRPr>
            </a:lvl1pPr>
            <a:lvl2pPr marL="457200" indent="0" algn="l" defTabSz="914400" rtl="0" eaLnBrk="1" latinLnBrk="0" hangingPunct="1">
              <a:lnSpc>
                <a:spcPct val="90000"/>
              </a:lnSpc>
              <a:spcBef>
                <a:spcPts val="500"/>
              </a:spcBef>
              <a:buFontTx/>
              <a:buNone/>
              <a:defRPr sz="2400" kern="1200">
                <a:solidFill>
                  <a:srgbClr val="002D74"/>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rgbClr val="002D74"/>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rgbClr val="002D74"/>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rgbClr val="002D7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it-IT" sz="2400" b="0" i="0" u="none" strike="noStrike" kern="1200" cap="none" spc="0" normalizeH="0" baseline="0" noProof="0" dirty="0" err="1">
                <a:ln>
                  <a:noFill/>
                </a:ln>
                <a:solidFill>
                  <a:srgbClr val="002D74"/>
                </a:solidFill>
                <a:effectLst/>
                <a:uLnTx/>
                <a:uFillTx/>
                <a:latin typeface="Arial Black"/>
                <a:ea typeface="+mj-ea"/>
                <a:cs typeface="+mj-cs"/>
              </a:rPr>
              <a:t>Agrivoltaico</a:t>
            </a:r>
            <a:r>
              <a:rPr kumimoji="0" lang="it-IT" sz="2400" b="0" i="0" u="none" strike="noStrike" kern="1200" cap="none" spc="0" normalizeH="0" baseline="0" noProof="0" dirty="0">
                <a:ln>
                  <a:noFill/>
                </a:ln>
                <a:solidFill>
                  <a:srgbClr val="002D74"/>
                </a:solidFill>
                <a:effectLst/>
                <a:uLnTx/>
                <a:uFillTx/>
                <a:latin typeface="Arial Black"/>
                <a:ea typeface="+mj-ea"/>
                <a:cs typeface="+mj-cs"/>
              </a:rPr>
              <a:t> </a:t>
            </a:r>
          </a:p>
          <a:p>
            <a:pPr marL="0" marR="0" lvl="0" indent="0" algn="l" defTabSz="914400" rtl="0" eaLnBrk="1" fontAlgn="auto" latinLnBrk="0" hangingPunct="1">
              <a:lnSpc>
                <a:spcPct val="90000"/>
              </a:lnSpc>
              <a:spcBef>
                <a:spcPts val="0"/>
              </a:spcBef>
              <a:spcAft>
                <a:spcPts val="0"/>
              </a:spcAft>
              <a:buClrTx/>
              <a:buSzTx/>
              <a:buFontTx/>
              <a:buNone/>
              <a:tabLst/>
              <a:defRPr/>
            </a:pPr>
            <a:r>
              <a:rPr lang="it-IT" dirty="0">
                <a:solidFill>
                  <a:srgbClr val="006CB4"/>
                </a:solidFill>
                <a:latin typeface="Arial Black" panose="020B0A04020102020204" pitchFamily="34" charset="0"/>
              </a:rPr>
              <a:t>DM Aree idonee e discipline Regionali</a:t>
            </a:r>
          </a:p>
        </p:txBody>
      </p:sp>
      <p:sp>
        <p:nvSpPr>
          <p:cNvPr id="4" name="CasellaDiTesto 3">
            <a:extLst>
              <a:ext uri="{FF2B5EF4-FFF2-40B4-BE49-F238E27FC236}">
                <a16:creationId xmlns:a16="http://schemas.microsoft.com/office/drawing/2014/main" id="{25DF21E6-FFD9-5E4A-32A5-0D58F9781182}"/>
              </a:ext>
            </a:extLst>
          </p:cNvPr>
          <p:cNvSpPr txBox="1"/>
          <p:nvPr/>
        </p:nvSpPr>
        <p:spPr>
          <a:xfrm>
            <a:off x="355828" y="1215488"/>
            <a:ext cx="11306171" cy="5188087"/>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it-IT"/>
            </a:defPPr>
            <a:lvl1pPr>
              <a:spcBef>
                <a:spcPts val="300"/>
              </a:spcBef>
              <a:defRPr sz="1600">
                <a:solidFill>
                  <a:srgbClr val="1F497D"/>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285750" lvl="1" indent="-285750" algn="just">
              <a:lnSpc>
                <a:spcPct val="105000"/>
              </a:lnSpc>
              <a:spcBef>
                <a:spcPts val="500"/>
              </a:spcBef>
              <a:buFont typeface="Arial" panose="020B0604020202020204" pitchFamily="34" charset="0"/>
              <a:buChar char="•"/>
            </a:pPr>
            <a:r>
              <a:rPr lang="it-IT" sz="1700" b="1" dirty="0">
                <a:solidFill>
                  <a:srgbClr val="064487"/>
                </a:solidFill>
                <a:latin typeface="Arial"/>
                <a:cs typeface="Times New Roman" panose="02020603050405020304" pitchFamily="18" charset="0"/>
              </a:rPr>
              <a:t>Il DM Aree Idonee</a:t>
            </a:r>
            <a:r>
              <a:rPr lang="it-IT" sz="1700" dirty="0">
                <a:solidFill>
                  <a:srgbClr val="064487"/>
                </a:solidFill>
                <a:latin typeface="Arial"/>
                <a:cs typeface="Times New Roman" panose="02020603050405020304" pitchFamily="18" charset="0"/>
              </a:rPr>
              <a:t> è  stato approvato il 21 giugno 2024 e pubblicato in Gazzetta Ufficiale il 2 luglio 2024, in attuazione di quanto previsto dal </a:t>
            </a:r>
            <a:r>
              <a:rPr lang="it-IT" sz="1700" dirty="0" err="1">
                <a:solidFill>
                  <a:srgbClr val="064487"/>
                </a:solidFill>
                <a:latin typeface="Arial"/>
                <a:cs typeface="Times New Roman" panose="02020603050405020304" pitchFamily="18" charset="0"/>
              </a:rPr>
              <a:t>D.Lgs</a:t>
            </a:r>
            <a:r>
              <a:rPr lang="it-IT" sz="1700" dirty="0">
                <a:solidFill>
                  <a:srgbClr val="064487"/>
                </a:solidFill>
                <a:latin typeface="Arial"/>
                <a:cs typeface="Times New Roman" panose="02020603050405020304" pitchFamily="18" charset="0"/>
              </a:rPr>
              <a:t> 199/2021, di recepimento della RED II.</a:t>
            </a:r>
          </a:p>
          <a:p>
            <a:pPr marL="285750" lvl="1" indent="-285750" algn="just">
              <a:lnSpc>
                <a:spcPct val="105000"/>
              </a:lnSpc>
              <a:spcBef>
                <a:spcPts val="500"/>
              </a:spcBef>
              <a:buFont typeface="Arial" panose="020B0604020202020204" pitchFamily="34" charset="0"/>
              <a:buChar char="•"/>
            </a:pPr>
            <a:r>
              <a:rPr lang="it-IT" sz="1700" b="1" dirty="0">
                <a:solidFill>
                  <a:srgbClr val="064487"/>
                </a:solidFill>
                <a:latin typeface="Arial"/>
                <a:cs typeface="Times New Roman" panose="02020603050405020304" pitchFamily="18" charset="0"/>
              </a:rPr>
              <a:t>Contiene  principi e criteri omogenei </a:t>
            </a:r>
            <a:r>
              <a:rPr lang="it-IT" sz="1700" dirty="0">
                <a:solidFill>
                  <a:srgbClr val="064487"/>
                </a:solidFill>
                <a:latin typeface="Arial"/>
                <a:cs typeface="Times New Roman" panose="02020603050405020304" pitchFamily="18" charset="0"/>
              </a:rPr>
              <a:t>per l'individuazione di </a:t>
            </a:r>
            <a:r>
              <a:rPr lang="it-IT" sz="1700" b="1" dirty="0">
                <a:solidFill>
                  <a:srgbClr val="064487"/>
                </a:solidFill>
                <a:latin typeface="Arial"/>
                <a:cs typeface="Times New Roman" panose="02020603050405020304" pitchFamily="18" charset="0"/>
              </a:rPr>
              <a:t>aree e superfici idonee e non idonee </a:t>
            </a:r>
            <a:r>
              <a:rPr lang="it-IT" sz="1700" dirty="0">
                <a:solidFill>
                  <a:srgbClr val="064487"/>
                </a:solidFill>
                <a:latin typeface="Arial"/>
                <a:cs typeface="Times New Roman" panose="02020603050405020304" pitchFamily="18" charset="0"/>
              </a:rPr>
              <a:t>all'installazione FER da parte delle Regioni, per una potenza complessiva almeno pari a quella individuata come necessaria dal PNIEC.</a:t>
            </a:r>
          </a:p>
          <a:p>
            <a:pPr marL="285750" lvl="1" indent="-285750" algn="just">
              <a:lnSpc>
                <a:spcPct val="105000"/>
              </a:lnSpc>
              <a:spcBef>
                <a:spcPts val="500"/>
              </a:spcBef>
              <a:buFont typeface="Arial" panose="020B0604020202020204" pitchFamily="34" charset="0"/>
              <a:buChar char="•"/>
            </a:pPr>
            <a:r>
              <a:rPr lang="it-IT" sz="1700" dirty="0">
                <a:solidFill>
                  <a:srgbClr val="064487"/>
                </a:solidFill>
                <a:latin typeface="Arial"/>
                <a:cs typeface="Times New Roman" panose="02020603050405020304" pitchFamily="18" charset="0"/>
              </a:rPr>
              <a:t>Introduce, inoltre, </a:t>
            </a:r>
            <a:r>
              <a:rPr lang="it-IT" sz="1700" b="1" dirty="0">
                <a:solidFill>
                  <a:srgbClr val="064487"/>
                </a:solidFill>
                <a:latin typeface="Arial"/>
                <a:cs typeface="Times New Roman" panose="02020603050405020304" pitchFamily="18" charset="0"/>
              </a:rPr>
              <a:t>la categoria delle aree in cui è vietata l’installazione di impianti FV con moduli collocati a terra ai sensi dell’articolo 20, comma 1-bis, del </a:t>
            </a:r>
            <a:r>
              <a:rPr lang="it-IT" sz="1700" b="1" dirty="0" err="1">
                <a:solidFill>
                  <a:srgbClr val="064487"/>
                </a:solidFill>
                <a:latin typeface="Arial"/>
                <a:cs typeface="Times New Roman" panose="02020603050405020304" pitchFamily="18" charset="0"/>
              </a:rPr>
              <a:t>D.Lgs</a:t>
            </a:r>
            <a:r>
              <a:rPr lang="it-IT" sz="1700" b="1" dirty="0">
                <a:solidFill>
                  <a:srgbClr val="064487"/>
                </a:solidFill>
                <a:latin typeface="Arial"/>
                <a:cs typeface="Times New Roman" panose="02020603050405020304" pitchFamily="18" charset="0"/>
              </a:rPr>
              <a:t> 199/2021 </a:t>
            </a:r>
            <a:r>
              <a:rPr lang="it-IT" sz="1700" dirty="0">
                <a:solidFill>
                  <a:srgbClr val="064487"/>
                </a:solidFill>
                <a:latin typeface="Arial"/>
                <a:cs typeface="Times New Roman" panose="02020603050405020304" pitchFamily="18" charset="0"/>
              </a:rPr>
              <a:t>(come modificato dall’art. 5 del DL Agricoltura);</a:t>
            </a:r>
          </a:p>
          <a:p>
            <a:pPr marL="285750" indent="-285750" algn="just">
              <a:spcBef>
                <a:spcPts val="400"/>
              </a:spcBef>
              <a:buFont typeface="Arial" panose="020B0604020202020204" pitchFamily="34" charset="0"/>
              <a:buChar char="•"/>
            </a:pPr>
            <a:r>
              <a:rPr lang="it-IT" sz="1700" b="1" dirty="0">
                <a:latin typeface="Arial" panose="020B0604020202020204" pitchFamily="34" charset="0"/>
                <a:cs typeface="Arial" panose="020B0604020202020204" pitchFamily="34" charset="0"/>
              </a:rPr>
              <a:t>La disciplina regionale</a:t>
            </a:r>
            <a:r>
              <a:rPr lang="it-IT" sz="1700" b="1" dirty="0">
                <a:solidFill>
                  <a:srgbClr val="064487"/>
                </a:solidFill>
                <a:latin typeface="Arial"/>
                <a:cs typeface="Times New Roman" panose="02020603050405020304" pitchFamily="18" charset="0"/>
              </a:rPr>
              <a:t>: </a:t>
            </a:r>
            <a:r>
              <a:rPr lang="it-IT" sz="1700" dirty="0">
                <a:solidFill>
                  <a:srgbClr val="002D74"/>
                </a:solidFill>
                <a:latin typeface="Arial"/>
                <a:cs typeface="Arial"/>
              </a:rPr>
              <a:t>secondo le previsioni del DM, le </a:t>
            </a:r>
            <a:r>
              <a:rPr lang="it-IT" sz="1700" b="1" dirty="0">
                <a:solidFill>
                  <a:srgbClr val="002D74"/>
                </a:solidFill>
                <a:latin typeface="Arial"/>
                <a:cs typeface="Arial"/>
              </a:rPr>
              <a:t>Regioni e le Province autonome </a:t>
            </a:r>
            <a:r>
              <a:rPr lang="it-IT" sz="1700" dirty="0">
                <a:solidFill>
                  <a:srgbClr val="002D74"/>
                </a:solidFill>
                <a:latin typeface="Arial"/>
                <a:cs typeface="Arial"/>
              </a:rPr>
              <a:t>sono chiamate, </a:t>
            </a:r>
            <a:r>
              <a:rPr lang="it-IT" sz="1700" b="1" dirty="0">
                <a:solidFill>
                  <a:srgbClr val="002D74"/>
                </a:solidFill>
                <a:latin typeface="Arial"/>
                <a:cs typeface="Arial"/>
              </a:rPr>
              <a:t>entro 180 giorni </a:t>
            </a:r>
            <a:r>
              <a:rPr lang="it-IT" sz="1700" dirty="0">
                <a:solidFill>
                  <a:srgbClr val="002D74"/>
                </a:solidFill>
                <a:latin typeface="Arial"/>
                <a:cs typeface="Arial"/>
              </a:rPr>
              <a:t>dalla sua entrata in vigore, ad </a:t>
            </a:r>
            <a:r>
              <a:rPr lang="it-IT" sz="1700" b="1" dirty="0">
                <a:solidFill>
                  <a:srgbClr val="002D74"/>
                </a:solidFill>
                <a:latin typeface="Arial"/>
                <a:cs typeface="Arial"/>
              </a:rPr>
              <a:t>individuare con propria legge le superfici e aree idonee </a:t>
            </a:r>
            <a:r>
              <a:rPr lang="it-IT" sz="1700" dirty="0">
                <a:solidFill>
                  <a:srgbClr val="002D74"/>
                </a:solidFill>
                <a:latin typeface="Arial"/>
                <a:cs typeface="Arial"/>
              </a:rPr>
              <a:t>per l’installazione di impianti a fonti rinnovabili, come previsto dall’articolo 1, comma 2 del DM stesso.</a:t>
            </a:r>
          </a:p>
          <a:p>
            <a:pPr marL="285750" indent="-285750" algn="just">
              <a:spcBef>
                <a:spcPts val="400"/>
              </a:spcBef>
              <a:buFont typeface="Arial" panose="020B0604020202020204" pitchFamily="34" charset="0"/>
              <a:buChar char="•"/>
            </a:pPr>
            <a:r>
              <a:rPr lang="it-IT" sz="1700" dirty="0">
                <a:solidFill>
                  <a:srgbClr val="002D74"/>
                </a:solidFill>
                <a:latin typeface="Arial"/>
                <a:cs typeface="Arial"/>
              </a:rPr>
              <a:t>Ad oggi la Regione </a:t>
            </a:r>
            <a:r>
              <a:rPr lang="it-IT" sz="1700" b="1" dirty="0">
                <a:solidFill>
                  <a:srgbClr val="002D74"/>
                </a:solidFill>
                <a:latin typeface="Arial"/>
                <a:cs typeface="Arial"/>
              </a:rPr>
              <a:t>Sardegna, </a:t>
            </a:r>
            <a:r>
              <a:rPr lang="it-IT" sz="1700" dirty="0">
                <a:solidFill>
                  <a:srgbClr val="002D74"/>
                </a:solidFill>
                <a:latin typeface="Arial"/>
                <a:cs typeface="Arial"/>
              </a:rPr>
              <a:t>la Regione</a:t>
            </a:r>
            <a:r>
              <a:rPr lang="it-IT" sz="1700" b="1" dirty="0">
                <a:solidFill>
                  <a:srgbClr val="002D74"/>
                </a:solidFill>
                <a:latin typeface="Arial"/>
                <a:cs typeface="Arial"/>
              </a:rPr>
              <a:t> Friuli Venezia Giulia e la regione Abruzzo </a:t>
            </a:r>
            <a:r>
              <a:rPr lang="it-IT" sz="1700" dirty="0">
                <a:solidFill>
                  <a:srgbClr val="002D74"/>
                </a:solidFill>
                <a:latin typeface="Arial"/>
                <a:cs typeface="Arial"/>
              </a:rPr>
              <a:t>hanno adottato la legge regionale (quella della Sardegna impugnata dal Governo di fronte alla Corte Costituzionale), mentre le altre regioni stanno attivando i relativi iter legislativi ed hanno reso note le prime bozze, avviato tavoli con gli stakeholders o audizioni.</a:t>
            </a:r>
          </a:p>
          <a:p>
            <a:pPr marL="285750" indent="-285750" algn="just">
              <a:spcBef>
                <a:spcPts val="400"/>
              </a:spcBef>
              <a:buFont typeface="Arial" panose="020B0604020202020204" pitchFamily="34" charset="0"/>
              <a:buChar char="•"/>
            </a:pPr>
            <a:r>
              <a:rPr lang="it-IT" sz="1700" dirty="0">
                <a:solidFill>
                  <a:srgbClr val="002D74"/>
                </a:solidFill>
                <a:latin typeface="Arial"/>
                <a:cs typeface="Arial"/>
              </a:rPr>
              <a:t>In relazione al tema </a:t>
            </a:r>
            <a:r>
              <a:rPr lang="it-IT" sz="1700" b="1" dirty="0">
                <a:solidFill>
                  <a:srgbClr val="002D74"/>
                </a:solidFill>
                <a:latin typeface="Arial"/>
                <a:cs typeface="Arial"/>
              </a:rPr>
              <a:t>dell’</a:t>
            </a:r>
            <a:r>
              <a:rPr lang="it-IT" sz="1700" b="1" dirty="0" err="1">
                <a:solidFill>
                  <a:srgbClr val="002D74"/>
                </a:solidFill>
                <a:latin typeface="Arial"/>
                <a:cs typeface="Arial"/>
              </a:rPr>
              <a:t>agrivoltaico</a:t>
            </a:r>
            <a:r>
              <a:rPr lang="it-IT" sz="1700" b="1" dirty="0">
                <a:solidFill>
                  <a:srgbClr val="002D74"/>
                </a:solidFill>
                <a:latin typeface="Arial"/>
                <a:cs typeface="Arial"/>
              </a:rPr>
              <a:t>,</a:t>
            </a:r>
            <a:r>
              <a:rPr lang="it-IT" sz="1700" dirty="0">
                <a:solidFill>
                  <a:srgbClr val="002D74"/>
                </a:solidFill>
                <a:latin typeface="Arial"/>
                <a:cs typeface="Arial"/>
              </a:rPr>
              <a:t> dunque, </a:t>
            </a:r>
            <a:r>
              <a:rPr lang="it-IT" sz="1700" b="1" dirty="0">
                <a:solidFill>
                  <a:srgbClr val="002D74"/>
                </a:solidFill>
                <a:latin typeface="Arial"/>
                <a:cs typeface="Arial"/>
              </a:rPr>
              <a:t>saranno le normative regionali che determineranno la regolamentazione dello sviluppo della tecnologia, </a:t>
            </a:r>
            <a:r>
              <a:rPr lang="it-IT" sz="1700" dirty="0">
                <a:solidFill>
                  <a:srgbClr val="002D74"/>
                </a:solidFill>
                <a:latin typeface="Arial"/>
                <a:cs typeface="Arial"/>
              </a:rPr>
              <a:t>con approcci diversificati, in grado di incentivare o limitare la diffusione dell’</a:t>
            </a:r>
            <a:r>
              <a:rPr lang="it-IT" sz="1700" dirty="0" err="1">
                <a:solidFill>
                  <a:srgbClr val="002D74"/>
                </a:solidFill>
                <a:latin typeface="Arial"/>
                <a:cs typeface="Arial"/>
              </a:rPr>
              <a:t>agrivoltaico</a:t>
            </a:r>
            <a:r>
              <a:rPr lang="it-IT" sz="1700" dirty="0">
                <a:solidFill>
                  <a:srgbClr val="002D74"/>
                </a:solidFill>
                <a:latin typeface="Arial"/>
                <a:cs typeface="Arial"/>
              </a:rPr>
              <a:t>, secondo criteri specifici.</a:t>
            </a:r>
          </a:p>
        </p:txBody>
      </p:sp>
    </p:spTree>
    <p:extLst>
      <p:ext uri="{BB962C8B-B14F-4D97-AF65-F5344CB8AC3E}">
        <p14:creationId xmlns:p14="http://schemas.microsoft.com/office/powerpoint/2010/main" val="41662254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0A759-82B9-2EFA-3C7E-A6F6C5E68036}"/>
            </a:ext>
          </a:extLst>
        </p:cNvPr>
        <p:cNvGrpSpPr/>
        <p:nvPr/>
      </p:nvGrpSpPr>
      <p:grpSpPr>
        <a:xfrm>
          <a:off x="0" y="0"/>
          <a:ext cx="0" cy="0"/>
          <a:chOff x="0" y="0"/>
          <a:chExt cx="0" cy="0"/>
        </a:xfrm>
      </p:grpSpPr>
      <p:sp>
        <p:nvSpPr>
          <p:cNvPr id="2" name="Segnaposto testo 2">
            <a:extLst>
              <a:ext uri="{FF2B5EF4-FFF2-40B4-BE49-F238E27FC236}">
                <a16:creationId xmlns:a16="http://schemas.microsoft.com/office/drawing/2014/main" id="{2E0827A5-474D-F979-3604-D96A74EF66FA}"/>
              </a:ext>
            </a:extLst>
          </p:cNvPr>
          <p:cNvSpPr txBox="1">
            <a:spLocks/>
          </p:cNvSpPr>
          <p:nvPr/>
        </p:nvSpPr>
        <p:spPr>
          <a:xfrm>
            <a:off x="442914" y="390409"/>
            <a:ext cx="8255316" cy="657225"/>
          </a:xfrm>
          <a:prstGeom prst="rect">
            <a:avLst/>
          </a:prstGeom>
        </p:spPr>
        <p:txBody>
          <a:bodyPr/>
          <a:lstStyle>
            <a:lvl1pPr marL="0" indent="0" algn="l" defTabSz="914400" rtl="0" eaLnBrk="1" latinLnBrk="0" hangingPunct="1">
              <a:lnSpc>
                <a:spcPct val="90000"/>
              </a:lnSpc>
              <a:spcBef>
                <a:spcPts val="1000"/>
              </a:spcBef>
              <a:buFontTx/>
              <a:buNone/>
              <a:defRPr lang="it-IT" sz="2400" kern="1200" dirty="0" smtClean="0">
                <a:solidFill>
                  <a:srgbClr val="002D74"/>
                </a:solidFill>
                <a:latin typeface="Arial Black"/>
                <a:ea typeface="+mj-ea"/>
                <a:cs typeface="+mj-cs"/>
              </a:defRPr>
            </a:lvl1pPr>
            <a:lvl2pPr marL="457200" indent="0" algn="l" defTabSz="914400" rtl="0" eaLnBrk="1" latinLnBrk="0" hangingPunct="1">
              <a:lnSpc>
                <a:spcPct val="90000"/>
              </a:lnSpc>
              <a:spcBef>
                <a:spcPts val="500"/>
              </a:spcBef>
              <a:buFontTx/>
              <a:buNone/>
              <a:defRPr sz="2400" kern="1200">
                <a:solidFill>
                  <a:srgbClr val="002D74"/>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rgbClr val="002D74"/>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rgbClr val="002D74"/>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rgbClr val="002D7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it-IT" sz="2400" b="0" i="0" u="none" strike="noStrike" kern="1200" cap="none" spc="0" normalizeH="0" baseline="0" noProof="0" dirty="0" err="1">
                <a:ln>
                  <a:noFill/>
                </a:ln>
                <a:solidFill>
                  <a:srgbClr val="002D74"/>
                </a:solidFill>
                <a:effectLst/>
                <a:uLnTx/>
                <a:uFillTx/>
                <a:latin typeface="Arial Black"/>
                <a:ea typeface="+mj-ea"/>
                <a:cs typeface="+mj-cs"/>
              </a:rPr>
              <a:t>Agrivoltaico</a:t>
            </a:r>
            <a:r>
              <a:rPr kumimoji="0" lang="it-IT" sz="2400" b="0" i="0" u="none" strike="noStrike" kern="1200" cap="none" spc="0" normalizeH="0" baseline="0" noProof="0" dirty="0">
                <a:ln>
                  <a:noFill/>
                </a:ln>
                <a:solidFill>
                  <a:srgbClr val="002D74"/>
                </a:solidFill>
                <a:effectLst/>
                <a:uLnTx/>
                <a:uFillTx/>
                <a:latin typeface="Arial Black"/>
                <a:ea typeface="+mj-ea"/>
                <a:cs typeface="+mj-cs"/>
              </a:rPr>
              <a:t> </a:t>
            </a:r>
          </a:p>
          <a:p>
            <a:pPr marL="0" marR="0" lvl="0" indent="0" algn="l" defTabSz="914400" rtl="0" eaLnBrk="1" fontAlgn="auto" latinLnBrk="0" hangingPunct="1">
              <a:lnSpc>
                <a:spcPct val="90000"/>
              </a:lnSpc>
              <a:spcBef>
                <a:spcPts val="0"/>
              </a:spcBef>
              <a:spcAft>
                <a:spcPts val="0"/>
              </a:spcAft>
              <a:buClrTx/>
              <a:buSzTx/>
              <a:buFontTx/>
              <a:buNone/>
              <a:tabLst/>
              <a:defRPr/>
            </a:pPr>
            <a:r>
              <a:rPr lang="it-IT" dirty="0">
                <a:solidFill>
                  <a:srgbClr val="006CB4"/>
                </a:solidFill>
                <a:latin typeface="Arial Black" panose="020B0A04020102020204" pitchFamily="34" charset="0"/>
              </a:rPr>
              <a:t>Testo Unico Rinnovabili – </a:t>
            </a:r>
            <a:r>
              <a:rPr lang="it-IT" dirty="0" err="1">
                <a:solidFill>
                  <a:srgbClr val="006CB4"/>
                </a:solidFill>
                <a:latin typeface="Arial Black" panose="020B0A04020102020204" pitchFamily="34" charset="0"/>
              </a:rPr>
              <a:t>D.Lgs</a:t>
            </a:r>
            <a:r>
              <a:rPr lang="it-IT" dirty="0">
                <a:solidFill>
                  <a:srgbClr val="006CB4"/>
                </a:solidFill>
                <a:latin typeface="Arial Black" panose="020B0A04020102020204" pitchFamily="34" charset="0"/>
              </a:rPr>
              <a:t> 190/2024</a:t>
            </a:r>
          </a:p>
        </p:txBody>
      </p:sp>
      <p:sp>
        <p:nvSpPr>
          <p:cNvPr id="4" name="CasellaDiTesto 3">
            <a:extLst>
              <a:ext uri="{FF2B5EF4-FFF2-40B4-BE49-F238E27FC236}">
                <a16:creationId xmlns:a16="http://schemas.microsoft.com/office/drawing/2014/main" id="{C3F302E0-C8A0-1762-3DF3-02E670F76B97}"/>
              </a:ext>
            </a:extLst>
          </p:cNvPr>
          <p:cNvSpPr txBox="1"/>
          <p:nvPr/>
        </p:nvSpPr>
        <p:spPr>
          <a:xfrm>
            <a:off x="355828" y="1215488"/>
            <a:ext cx="11306171" cy="34798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it-IT"/>
            </a:defPPr>
            <a:lvl1pPr>
              <a:spcBef>
                <a:spcPts val="300"/>
              </a:spcBef>
              <a:defRPr sz="1600">
                <a:solidFill>
                  <a:srgbClr val="1F497D"/>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285750" lvl="1" indent="-285750" algn="just">
              <a:lnSpc>
                <a:spcPct val="105000"/>
              </a:lnSpc>
              <a:spcBef>
                <a:spcPts val="500"/>
              </a:spcBef>
              <a:buFont typeface="Arial" panose="020B0604020202020204" pitchFamily="34" charset="0"/>
              <a:buChar char="•"/>
            </a:pPr>
            <a:endParaRPr lang="it-IT" sz="1700" dirty="0">
              <a:solidFill>
                <a:srgbClr val="002D74"/>
              </a:solidFill>
              <a:latin typeface="Arial"/>
              <a:cs typeface="Arial"/>
            </a:endParaRPr>
          </a:p>
        </p:txBody>
      </p:sp>
      <p:sp>
        <p:nvSpPr>
          <p:cNvPr id="3" name="CasellaDiTesto 2">
            <a:extLst>
              <a:ext uri="{FF2B5EF4-FFF2-40B4-BE49-F238E27FC236}">
                <a16:creationId xmlns:a16="http://schemas.microsoft.com/office/drawing/2014/main" id="{C3A094C9-512C-A8BE-1340-E4110884C95B}"/>
              </a:ext>
            </a:extLst>
          </p:cNvPr>
          <p:cNvSpPr txBox="1"/>
          <p:nvPr/>
        </p:nvSpPr>
        <p:spPr>
          <a:xfrm>
            <a:off x="477270" y="1480457"/>
            <a:ext cx="11063285" cy="4801314"/>
          </a:xfrm>
          <a:prstGeom prst="rect">
            <a:avLst/>
          </a:prstGeom>
          <a:noFill/>
        </p:spPr>
        <p:txBody>
          <a:bodyPr wrap="square" rtlCol="0">
            <a:spAutoFit/>
          </a:bodyPr>
          <a:lstStyle/>
          <a:p>
            <a:pPr marL="285750" indent="-285750" algn="just">
              <a:buFont typeface="Arial" panose="020B0604020202020204" pitchFamily="34" charset="0"/>
              <a:buChar char="•"/>
            </a:pPr>
            <a:r>
              <a:rPr lang="it-IT" dirty="0"/>
              <a:t>La normativa applicabile agli impianti </a:t>
            </a:r>
            <a:r>
              <a:rPr lang="it-IT" dirty="0" err="1"/>
              <a:t>agrivoltaici</a:t>
            </a:r>
            <a:r>
              <a:rPr lang="it-IT" dirty="0"/>
              <a:t> è stata recentemente arricchita dall’approvazione del Testo Unico FER.</a:t>
            </a:r>
          </a:p>
          <a:p>
            <a:pPr marL="285750" indent="-285750" algn="just">
              <a:buFont typeface="Arial" panose="020B0604020202020204" pitchFamily="34" charset="0"/>
              <a:buChar char="•"/>
            </a:pPr>
            <a:r>
              <a:rPr lang="it-IT" dirty="0"/>
              <a:t>Il testo mira a snellire le procedure autorizzative, riconoscendo il valore strategico degli impianti </a:t>
            </a:r>
            <a:r>
              <a:rPr lang="it-IT" dirty="0" err="1"/>
              <a:t>agrivoltaici</a:t>
            </a:r>
            <a:r>
              <a:rPr lang="it-IT" dirty="0"/>
              <a:t> avanzati nel perseguimento della sostenibilità ambientale e della tutela del suolo agricolo. </a:t>
            </a:r>
          </a:p>
          <a:p>
            <a:pPr marL="285750" indent="-285750" algn="just">
              <a:buFont typeface="Arial" panose="020B0604020202020204" pitchFamily="34" charset="0"/>
              <a:buChar char="•"/>
            </a:pPr>
            <a:r>
              <a:rPr lang="it-IT" dirty="0"/>
              <a:t>Tra le novità più rilevanti, l’articolo 6, </a:t>
            </a:r>
            <a:r>
              <a:rPr lang="it-IT" dirty="0" err="1"/>
              <a:t>D.Lgs.</a:t>
            </a:r>
            <a:r>
              <a:rPr lang="it-IT" dirty="0"/>
              <a:t> 190/2024, introduce 3 regimi amministrativi semplificati: attività libera, procedura abilitativa semplificata (“PAS”) e autorizzazione unica (“AU”). </a:t>
            </a:r>
          </a:p>
          <a:p>
            <a:pPr marL="285750" indent="-285750" algn="just">
              <a:buFont typeface="Arial" panose="020B0604020202020204" pitchFamily="34" charset="0"/>
              <a:buChar char="•"/>
            </a:pPr>
            <a:r>
              <a:rPr lang="it-IT" dirty="0"/>
              <a:t>Tali regimi si applicano in base alla potenza e alla localizzazione degli impianti, ma presentano condizioni e limiti specifici:</a:t>
            </a:r>
          </a:p>
          <a:p>
            <a:pPr marL="800100" lvl="1" indent="-342900" algn="just">
              <a:buFont typeface="+mj-lt"/>
              <a:buAutoNum type="arabicPeriod"/>
            </a:pPr>
            <a:r>
              <a:rPr lang="it-IT" b="1" dirty="0"/>
              <a:t>attività libera: </a:t>
            </a:r>
            <a:r>
              <a:rPr lang="it-IT" dirty="0"/>
              <a:t>questo regime, applicabile agli impianti </a:t>
            </a:r>
            <a:r>
              <a:rPr lang="it-IT" dirty="0" err="1"/>
              <a:t>agrivoltaici</a:t>
            </a:r>
            <a:r>
              <a:rPr lang="it-IT" dirty="0"/>
              <a:t> fino a 5 MW che garantiscano la continuità delle attività agricole e pastorali, esclude la necessità di atti di assenso o autorizzazioni, salvo in caso di vincoli paesaggistici o ambientali. </a:t>
            </a:r>
          </a:p>
          <a:p>
            <a:pPr marL="800100" lvl="1" indent="-342900" algn="just">
              <a:buFont typeface="+mj-lt"/>
              <a:buAutoNum type="arabicPeriod"/>
            </a:pPr>
            <a:r>
              <a:rPr lang="it-IT" b="1" dirty="0"/>
              <a:t>procedura abilitativa semplificata (“PAS”): </a:t>
            </a:r>
            <a:r>
              <a:rPr lang="it-IT" dirty="0"/>
              <a:t>si applicava agli impianti con potenza compresa tra 5 MW e 10 MW. Il riferimento ai sistemi </a:t>
            </a:r>
            <a:r>
              <a:rPr lang="it-IT" dirty="0" err="1"/>
              <a:t>agrivoltaici</a:t>
            </a:r>
            <a:r>
              <a:rPr lang="it-IT" dirty="0"/>
              <a:t> previsto dalla norma è stato però abrogato dall’approvazione del recente DL Bollette.</a:t>
            </a:r>
          </a:p>
          <a:p>
            <a:pPr marL="800100" lvl="1" indent="-342900" algn="just">
              <a:buFont typeface="+mj-lt"/>
              <a:buAutoNum type="arabicPeriod"/>
            </a:pPr>
            <a:r>
              <a:rPr lang="it-IT" b="1" dirty="0"/>
              <a:t>autorizzazione unica (“AU”): </a:t>
            </a:r>
            <a:r>
              <a:rPr lang="it-IT" dirty="0"/>
              <a:t>è richiesta per impianti di potenza superiore a 10 MW o situati in aree con vincoli significativi. Si ritiene che stante l’abolizione del riferimento all’</a:t>
            </a:r>
            <a:r>
              <a:rPr lang="it-IT" dirty="0" err="1"/>
              <a:t>agrivoltaico</a:t>
            </a:r>
            <a:r>
              <a:rPr lang="it-IT" dirty="0"/>
              <a:t> nella PAS, si debba pertanto ricorrere all’AU nei casi non contemplati in attività libera.</a:t>
            </a:r>
          </a:p>
        </p:txBody>
      </p:sp>
    </p:spTree>
    <p:extLst>
      <p:ext uri="{BB962C8B-B14F-4D97-AF65-F5344CB8AC3E}">
        <p14:creationId xmlns:p14="http://schemas.microsoft.com/office/powerpoint/2010/main" val="32368469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2_Tema di Office">
  <a:themeElements>
    <a:clrScheme name="Personalizzato 28">
      <a:dk1>
        <a:srgbClr val="064487"/>
      </a:dk1>
      <a:lt1>
        <a:srgbClr val="FFFFFF"/>
      </a:lt1>
      <a:dk2>
        <a:srgbClr val="064487"/>
      </a:dk2>
      <a:lt2>
        <a:srgbClr val="FFFFFF"/>
      </a:lt2>
      <a:accent1>
        <a:srgbClr val="064487"/>
      </a:accent1>
      <a:accent2>
        <a:srgbClr val="006CB4"/>
      </a:accent2>
      <a:accent3>
        <a:srgbClr val="00A7E1"/>
      </a:accent3>
      <a:accent4>
        <a:srgbClr val="A7D3BA"/>
      </a:accent4>
      <a:accent5>
        <a:srgbClr val="56AA81"/>
      </a:accent5>
      <a:accent6>
        <a:srgbClr val="006CB4"/>
      </a:accent6>
      <a:hlink>
        <a:srgbClr val="064487"/>
      </a:hlink>
      <a:folHlink>
        <a:srgbClr val="006CB4"/>
      </a:folHlink>
    </a:clrScheme>
    <a:fontScheme name="Elettricità Futur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zione standard1" id="{B8AFB45A-9F08-4B49-956C-35036312310F}" vid="{97955077-F34A-40EB-8AB5-0E14891C3DFD}"/>
    </a:ext>
  </a:extLst>
</a:theme>
</file>

<file path=ppt/theme/theme2.xml><?xml version="1.0" encoding="utf-8"?>
<a:theme xmlns:a="http://schemas.openxmlformats.org/drawingml/2006/main" name="3_Tema di Office">
  <a:themeElements>
    <a:clrScheme name="Personalizzato 28">
      <a:dk1>
        <a:srgbClr val="064487"/>
      </a:dk1>
      <a:lt1>
        <a:srgbClr val="FFFFFF"/>
      </a:lt1>
      <a:dk2>
        <a:srgbClr val="064487"/>
      </a:dk2>
      <a:lt2>
        <a:srgbClr val="FFFFFF"/>
      </a:lt2>
      <a:accent1>
        <a:srgbClr val="064487"/>
      </a:accent1>
      <a:accent2>
        <a:srgbClr val="006CB4"/>
      </a:accent2>
      <a:accent3>
        <a:srgbClr val="00A7E1"/>
      </a:accent3>
      <a:accent4>
        <a:srgbClr val="A7D3BA"/>
      </a:accent4>
      <a:accent5>
        <a:srgbClr val="56AA81"/>
      </a:accent5>
      <a:accent6>
        <a:srgbClr val="006CB4"/>
      </a:accent6>
      <a:hlink>
        <a:srgbClr val="064487"/>
      </a:hlink>
      <a:folHlink>
        <a:srgbClr val="006CB4"/>
      </a:folHlink>
    </a:clrScheme>
    <a:fontScheme name="Elettricità Futur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zione standard1" id="{70A74E5D-9D70-4072-AD08-A3459E9AFC73}" vid="{20FFAE6E-D575-4F30-B563-2CE6905E8FAD}"/>
    </a:ext>
  </a:extLst>
</a:theme>
</file>

<file path=ppt/theme/theme3.xml><?xml version="1.0" encoding="utf-8"?>
<a:theme xmlns:a="http://schemas.openxmlformats.org/drawingml/2006/main" name="4_Tema di Office">
  <a:themeElements>
    <a:clrScheme name="Personalizzato 30">
      <a:dk1>
        <a:srgbClr val="064487"/>
      </a:dk1>
      <a:lt1>
        <a:srgbClr val="FFFFFF"/>
      </a:lt1>
      <a:dk2>
        <a:srgbClr val="064487"/>
      </a:dk2>
      <a:lt2>
        <a:srgbClr val="FFFFFF"/>
      </a:lt2>
      <a:accent1>
        <a:srgbClr val="064487"/>
      </a:accent1>
      <a:accent2>
        <a:srgbClr val="006CB4"/>
      </a:accent2>
      <a:accent3>
        <a:srgbClr val="00A7E1"/>
      </a:accent3>
      <a:accent4>
        <a:srgbClr val="A7D3BA"/>
      </a:accent4>
      <a:accent5>
        <a:srgbClr val="56AA81"/>
      </a:accent5>
      <a:accent6>
        <a:srgbClr val="C00000"/>
      </a:accent6>
      <a:hlink>
        <a:srgbClr val="064487"/>
      </a:hlink>
      <a:folHlink>
        <a:srgbClr val="006CB4"/>
      </a:folHlink>
    </a:clrScheme>
    <a:fontScheme name="Elettricità Futur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zione standard1" id="{70A74E5D-9D70-4072-AD08-A3459E9AFC73}" vid="{20FFAE6E-D575-4F30-B563-2CE6905E8FAD}"/>
    </a:ext>
  </a:ext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Presentazione standard - PULITA</Template>
  <TotalTime>941</TotalTime>
  <Words>3084</Words>
  <Application>Microsoft Office PowerPoint</Application>
  <PresentationFormat>Widescreen</PresentationFormat>
  <Paragraphs>129</Paragraphs>
  <Slides>14</Slides>
  <Notes>12</Notes>
  <HiddenSlides>0</HiddenSlides>
  <MMClips>0</MMClips>
  <ScaleCrop>false</ScaleCrop>
  <HeadingPairs>
    <vt:vector size="4" baseType="variant">
      <vt:variant>
        <vt:lpstr>Theme</vt:lpstr>
      </vt:variant>
      <vt:variant>
        <vt:i4>3</vt:i4>
      </vt:variant>
      <vt:variant>
        <vt:lpstr>Slide Titles</vt:lpstr>
      </vt:variant>
      <vt:variant>
        <vt:i4>14</vt:i4>
      </vt:variant>
    </vt:vector>
  </HeadingPairs>
  <TitlesOfParts>
    <vt:vector size="17" baseType="lpstr">
      <vt:lpstr>2_Tema di Office</vt:lpstr>
      <vt:lpstr>3_Tema di Office</vt:lpstr>
      <vt:lpstr>4_Tema di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sara.pellizzari</dc:creator>
  <cp:lastModifiedBy>Elettricità Futura</cp:lastModifiedBy>
  <cp:revision>4</cp:revision>
  <dcterms:created xsi:type="dcterms:W3CDTF">2022-11-27T16:04:33Z</dcterms:created>
  <dcterms:modified xsi:type="dcterms:W3CDTF">2025-05-14T10:06:52Z</dcterms:modified>
</cp:coreProperties>
</file>