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4" autoAdjust="0"/>
    <p:restoredTop sz="94660"/>
  </p:normalViewPr>
  <p:slideViewPr>
    <p:cSldViewPr snapToGrid="0">
      <p:cViewPr varScale="1">
        <p:scale>
          <a:sx n="58" d="100"/>
          <a:sy n="58" d="100"/>
        </p:scale>
        <p:origin x="36" y="23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ldizzone Carlo" userId="4a7e6d3f-7478-47c2-865b-488decb2f4aa" providerId="ADAL" clId="{17BE267D-8CF4-4FE0-B452-FE980ED017A0}"/>
    <pc:docChg chg="delSld">
      <pc:chgData name="Baldizzone Carlo" userId="4a7e6d3f-7478-47c2-865b-488decb2f4aa" providerId="ADAL" clId="{17BE267D-8CF4-4FE0-B452-FE980ED017A0}" dt="2025-12-05T10:48:17.831" v="0" actId="47"/>
      <pc:docMkLst>
        <pc:docMk/>
      </pc:docMkLst>
      <pc:sldChg chg="del">
        <pc:chgData name="Baldizzone Carlo" userId="4a7e6d3f-7478-47c2-865b-488decb2f4aa" providerId="ADAL" clId="{17BE267D-8CF4-4FE0-B452-FE980ED017A0}" dt="2025-12-05T10:48:17.831" v="0" actId="47"/>
        <pc:sldMkLst>
          <pc:docMk/>
          <pc:sldMk cId="2050717176" sldId="25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BD21CEB-D2AF-638E-F5F9-0EDEC8D103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B6B6531-482F-A4E5-EEFA-C33F0A3EF5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A67BBD8-1F3D-871F-5800-D657546DA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0B0C9-7E7E-40F1-9B13-A8A87AD34452}" type="datetimeFigureOut">
              <a:rPr lang="it-IT" smtClean="0"/>
              <a:t>04/12/2025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F7C1904-04D6-1FA1-74F7-F49707E91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C9E6F0D-A240-05EB-526A-3AD7FF90D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91D20-E302-4186-9D2C-AB7146EB72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6978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17883FA-ADC7-D9CC-3951-25AE2E591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BD62E68-C608-8868-74D6-B4149FB606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0635863-03B2-4D86-12E0-AEF718F8F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0B0C9-7E7E-40F1-9B13-A8A87AD34452}" type="datetimeFigureOut">
              <a:rPr lang="it-IT" smtClean="0"/>
              <a:t>04/12/2025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E771641-77AE-3E38-866A-5AACA1855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7C2EA98-A538-1A31-0D6B-143B30C7B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91D20-E302-4186-9D2C-AB7146EB72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4787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E3786D3A-0E22-628F-874D-D168EB8AD9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185B38A-AC16-B645-F93E-1B8472A5B1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62582EE-F347-5837-E1A1-725FB2765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0B0C9-7E7E-40F1-9B13-A8A87AD34452}" type="datetimeFigureOut">
              <a:rPr lang="it-IT" smtClean="0"/>
              <a:t>04/12/2025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3A8D24C-BDF7-258C-D9BE-CC41A4FBB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623B6FD-5C59-32B4-5D28-FA038B2E1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91D20-E302-4186-9D2C-AB7146EB72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2894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1AEB99E-2B3A-7534-0741-A3CEAD627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2D0440E-09AA-4C35-0E88-0C0C825C12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9064DEB-0F33-ACE8-3705-C73DF5360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0B0C9-7E7E-40F1-9B13-A8A87AD34452}" type="datetimeFigureOut">
              <a:rPr lang="it-IT" smtClean="0"/>
              <a:t>04/12/2025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E6D288D-068A-8FE8-F8FF-3058085D6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647D88E-ED67-E813-1FA1-79BF62455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91D20-E302-4186-9D2C-AB7146EB72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5784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A308880-7B33-00DF-84F5-590ED56AA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4205C8C-DAC1-4BB5-1458-F4A8F47F09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6ABE76C-F5C7-4126-730B-EEC999090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0B0C9-7E7E-40F1-9B13-A8A87AD34452}" type="datetimeFigureOut">
              <a:rPr lang="it-IT" smtClean="0"/>
              <a:t>04/12/2025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F31F85A-AFD1-EC9D-EBBF-B3B5E9A20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20EB1A8-DC92-9B20-2AC4-F14D00B8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91D20-E302-4186-9D2C-AB7146EB72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6447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F1980CF-BB51-322B-6337-026FEEEE7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36757AF-32B4-4862-6E7E-0189A3D7B3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74F02B8-F3F8-A103-8C1C-17C657DFD7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8AAE3E6-430E-713C-3C4A-FC625DEA4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0B0C9-7E7E-40F1-9B13-A8A87AD34452}" type="datetimeFigureOut">
              <a:rPr lang="it-IT" smtClean="0"/>
              <a:t>04/12/2025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888FB5A-AE58-A730-1ECC-95DB472EF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B0B66AE-438A-78F4-8183-123AF763F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91D20-E302-4186-9D2C-AB7146EB72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6709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98007D5-96DE-03EB-26C3-5EE68519A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79F5DA7-41F8-1A99-58D5-82392E5B8F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C11D4D4-9BE8-6D18-FEB7-2CDFB17AE7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06BB6716-DA5F-5D25-A420-3BA95C51C7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C3B03630-DB34-3556-D4DA-57688663C8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C84F9073-DB62-9CDF-6AD3-2ED91D34A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0B0C9-7E7E-40F1-9B13-A8A87AD34452}" type="datetimeFigureOut">
              <a:rPr lang="it-IT" smtClean="0"/>
              <a:t>04/12/2025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AB242855-1512-F644-D16C-26480C691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011952D3-E97E-0017-BB01-52AC8957D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91D20-E302-4186-9D2C-AB7146EB72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1079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ED8CDA2-B646-5542-42D2-CD5A12D1B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A57E96A-80DA-06B2-456F-BAC9D8199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0B0C9-7E7E-40F1-9B13-A8A87AD34452}" type="datetimeFigureOut">
              <a:rPr lang="it-IT" smtClean="0"/>
              <a:t>04/12/2025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BBEC9F6-3F17-90F2-160E-363619825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75DD57C-B786-9748-9659-0D3D2AB7A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91D20-E302-4186-9D2C-AB7146EB72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725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D1DBB3E-AC59-3ABB-B681-BA4A3A6F3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0B0C9-7E7E-40F1-9B13-A8A87AD34452}" type="datetimeFigureOut">
              <a:rPr lang="it-IT" smtClean="0"/>
              <a:t>04/12/2025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A20BF71-097A-4738-FFDA-354D8EDC3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707F249-7AD6-6A23-E2A1-18D617BD9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91D20-E302-4186-9D2C-AB7146EB72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166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8CD88C3-7CAB-E7CA-47F1-E20867438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C0210B6-D148-F5EE-2781-CA6C729BED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CD3607B-91ED-3A6E-848F-012E6FA096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462BD70-C415-2158-0E85-0B72C4A28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0B0C9-7E7E-40F1-9B13-A8A87AD34452}" type="datetimeFigureOut">
              <a:rPr lang="it-IT" smtClean="0"/>
              <a:t>04/12/2025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1E4231E-08C1-B3FB-C0BB-1B877E4E8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B1AA8EF-A93A-EAB6-23CB-093960C61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91D20-E302-4186-9D2C-AB7146EB72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7262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2FA95F-2B91-3BDC-E47C-16F653477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15450AE9-A8F7-1CB7-E8BC-BF838A0481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8DD2142-A6A5-F38E-10D0-C61D3EB860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CAC42B6-3377-64D5-22AC-6EF87CB3B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0B0C9-7E7E-40F1-9B13-A8A87AD34452}" type="datetimeFigureOut">
              <a:rPr lang="it-IT" smtClean="0"/>
              <a:t>04/12/2025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111FE71-9013-AA8E-EBFC-FCEAB37FA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A4FBAC2-1DBE-E1AC-A4A4-D6E15BBE2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91D20-E302-4186-9D2C-AB7146EB72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9931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C27F3264-B307-B139-F2C5-D52E68C7A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C58CA12-17AE-EEDD-A5C4-2914E16331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1E196CB-CA5C-7225-D3B1-14BB913386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C70B0C9-7E7E-40F1-9B13-A8A87AD34452}" type="datetimeFigureOut">
              <a:rPr lang="it-IT" smtClean="0"/>
              <a:t>04/12/2025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5352290-9B9C-8DDC-457A-DF6637DFC7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B2725EA-167A-42D9-77A2-B34EB74FC5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4291D20-E302-4186-9D2C-AB7146EB72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2727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0F5D60E1-EC70-5BAE-3FAE-0CD1E6C612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5"/>
            <a:ext cx="12192000" cy="685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879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4BD606F3-5701-A237-D85A-AAE7451C31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5" y="0"/>
            <a:ext cx="121618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81044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1580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Tema di Office</vt:lpstr>
      <vt:lpstr>Presentazione standard di PowerPoint</vt:lpstr>
      <vt:lpstr>Presentazione standard di PowerPoint</vt:lpstr>
    </vt:vector>
  </TitlesOfParts>
  <Company>Eni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Baldizzone Carlo</dc:creator>
  <cp:lastModifiedBy>Baldizzone Carlo</cp:lastModifiedBy>
  <cp:revision>1</cp:revision>
  <dcterms:created xsi:type="dcterms:W3CDTF">2025-12-04T08:27:45Z</dcterms:created>
  <dcterms:modified xsi:type="dcterms:W3CDTF">2025-12-05T10:48:21Z</dcterms:modified>
</cp:coreProperties>
</file>